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05"/>
    <p:restoredTop sz="94753"/>
  </p:normalViewPr>
  <p:slideViewPr>
    <p:cSldViewPr snapToGrid="0" snapToObjects="1">
      <p:cViewPr>
        <p:scale>
          <a:sx n="22" d="100"/>
          <a:sy n="22" d="100"/>
        </p:scale>
        <p:origin x="3192" y="2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E6C690-7B27-414D-B350-65E6FAAE5E45}" type="datetimeFigureOut">
              <a:rPr lang="en-US" smtClean="0"/>
              <a:t>6/16/19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3067CD-8618-9040-B17A-D6B859F7E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08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067CD-8618-9040-B17A-D6B859F7EC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49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067CD-8618-9040-B17A-D6B859F7EC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049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067CD-8618-9040-B17A-D6B859F7EC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4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067CD-8618-9040-B17A-D6B859F7EC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041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69AE-87F8-A643-B1B6-FFD7F71B90B4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97192-F9C7-4942-B320-3067D2AD7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30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69AE-87F8-A643-B1B6-FFD7F71B90B4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97192-F9C7-4942-B320-3067D2AD7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809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69AE-87F8-A643-B1B6-FFD7F71B90B4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97192-F9C7-4942-B320-3067D2AD7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40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69AE-87F8-A643-B1B6-FFD7F71B90B4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97192-F9C7-4942-B320-3067D2AD7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803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69AE-87F8-A643-B1B6-FFD7F71B90B4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97192-F9C7-4942-B320-3067D2AD7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06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69AE-87F8-A643-B1B6-FFD7F71B90B4}" type="datetimeFigureOut">
              <a:rPr lang="en-US" smtClean="0"/>
              <a:t>6/16/19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97192-F9C7-4942-B320-3067D2AD7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324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69AE-87F8-A643-B1B6-FFD7F71B90B4}" type="datetimeFigureOut">
              <a:rPr lang="en-US" smtClean="0"/>
              <a:t>6/16/19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97192-F9C7-4942-B320-3067D2AD7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94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69AE-87F8-A643-B1B6-FFD7F71B90B4}" type="datetimeFigureOut">
              <a:rPr lang="en-US" smtClean="0"/>
              <a:t>6/16/19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97192-F9C7-4942-B320-3067D2AD7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58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69AE-87F8-A643-B1B6-FFD7F71B90B4}" type="datetimeFigureOut">
              <a:rPr lang="en-US" smtClean="0"/>
              <a:t>6/16/19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97192-F9C7-4942-B320-3067D2AD7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66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69AE-87F8-A643-B1B6-FFD7F71B90B4}" type="datetimeFigureOut">
              <a:rPr lang="en-US" smtClean="0"/>
              <a:t>6/16/19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97192-F9C7-4942-B320-3067D2AD7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443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69AE-87F8-A643-B1B6-FFD7F71B90B4}" type="datetimeFigureOut">
              <a:rPr lang="en-US" smtClean="0"/>
              <a:t>6/16/19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97192-F9C7-4942-B320-3067D2AD7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31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2569AE-87F8-A643-B1B6-FFD7F71B90B4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97192-F9C7-4942-B320-3067D2AD7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141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5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tiff"/><Relationship Id="rId20" Type="http://schemas.openxmlformats.org/officeDocument/2006/relationships/image" Target="../media/image32.tiff"/><Relationship Id="rId21" Type="http://schemas.openxmlformats.org/officeDocument/2006/relationships/image" Target="../media/image33.tiff"/><Relationship Id="rId10" Type="http://schemas.openxmlformats.org/officeDocument/2006/relationships/image" Target="../media/image27.tiff"/><Relationship Id="rId11" Type="http://schemas.openxmlformats.org/officeDocument/2006/relationships/image" Target="../media/image28.tiff"/><Relationship Id="rId12" Type="http://schemas.openxmlformats.org/officeDocument/2006/relationships/image" Target="../media/image29.tiff"/><Relationship Id="rId13" Type="http://schemas.openxmlformats.org/officeDocument/2006/relationships/image" Target="../media/image30.tiff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image" Target="../media/image33.png"/><Relationship Id="rId17" Type="http://schemas.openxmlformats.org/officeDocument/2006/relationships/image" Target="../media/image34.png"/><Relationship Id="rId18" Type="http://schemas.openxmlformats.org/officeDocument/2006/relationships/image" Target="../media/image35.png"/><Relationship Id="rId19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5" Type="http://schemas.openxmlformats.org/officeDocument/2006/relationships/image" Target="../media/image22.tiff"/><Relationship Id="rId6" Type="http://schemas.openxmlformats.org/officeDocument/2006/relationships/image" Target="../media/image23.tiff"/><Relationship Id="rId7" Type="http://schemas.openxmlformats.org/officeDocument/2006/relationships/image" Target="../media/image24.tiff"/><Relationship Id="rId8" Type="http://schemas.openxmlformats.org/officeDocument/2006/relationships/image" Target="../media/image25.tiff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tiff"/><Relationship Id="rId20" Type="http://schemas.openxmlformats.org/officeDocument/2006/relationships/image" Target="../media/image45.tiff"/><Relationship Id="rId21" Type="http://schemas.openxmlformats.org/officeDocument/2006/relationships/image" Target="../media/image46.tiff"/><Relationship Id="rId10" Type="http://schemas.openxmlformats.org/officeDocument/2006/relationships/image" Target="../media/image35.tiff"/><Relationship Id="rId11" Type="http://schemas.openxmlformats.org/officeDocument/2006/relationships/image" Target="../media/image36.tiff"/><Relationship Id="rId12" Type="http://schemas.openxmlformats.org/officeDocument/2006/relationships/image" Target="../media/image37.tiff"/><Relationship Id="rId13" Type="http://schemas.openxmlformats.org/officeDocument/2006/relationships/image" Target="../media/image38.tiff"/><Relationship Id="rId14" Type="http://schemas.openxmlformats.org/officeDocument/2006/relationships/image" Target="../media/image39.tiff"/><Relationship Id="rId15" Type="http://schemas.openxmlformats.org/officeDocument/2006/relationships/image" Target="../media/image40.tiff"/><Relationship Id="rId16" Type="http://schemas.openxmlformats.org/officeDocument/2006/relationships/image" Target="../media/image41.tiff"/><Relationship Id="rId17" Type="http://schemas.openxmlformats.org/officeDocument/2006/relationships/image" Target="../media/image42.tiff"/><Relationship Id="rId18" Type="http://schemas.openxmlformats.org/officeDocument/2006/relationships/image" Target="../media/image43.tiff"/><Relationship Id="rId19" Type="http://schemas.openxmlformats.org/officeDocument/2006/relationships/image" Target="../media/image4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tiff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4.tiff"/><Relationship Id="rId12" Type="http://schemas.openxmlformats.org/officeDocument/2006/relationships/image" Target="../media/image55.tiff"/><Relationship Id="rId13" Type="http://schemas.openxmlformats.org/officeDocument/2006/relationships/image" Target="../media/image56.tiff"/><Relationship Id="rId14" Type="http://schemas.openxmlformats.org/officeDocument/2006/relationships/image" Target="../media/image57.png"/><Relationship Id="rId15" Type="http://schemas.openxmlformats.org/officeDocument/2006/relationships/image" Target="../media/image58.png"/><Relationship Id="rId16" Type="http://schemas.openxmlformats.org/officeDocument/2006/relationships/image" Target="../media/image59.tiff"/><Relationship Id="rId17" Type="http://schemas.openxmlformats.org/officeDocument/2006/relationships/image" Target="../media/image60.tiff"/><Relationship Id="rId18" Type="http://schemas.openxmlformats.org/officeDocument/2006/relationships/image" Target="../media/image6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tiff"/><Relationship Id="rId4" Type="http://schemas.openxmlformats.org/officeDocument/2006/relationships/image" Target="../media/image47.tiff"/><Relationship Id="rId5" Type="http://schemas.openxmlformats.org/officeDocument/2006/relationships/image" Target="../media/image48.tiff"/><Relationship Id="rId6" Type="http://schemas.openxmlformats.org/officeDocument/2006/relationships/image" Target="../media/image49.tiff"/><Relationship Id="rId7" Type="http://schemas.openxmlformats.org/officeDocument/2006/relationships/image" Target="../media/image50.tiff"/><Relationship Id="rId8" Type="http://schemas.openxmlformats.org/officeDocument/2006/relationships/image" Target="../media/image51.tiff"/><Relationship Id="rId9" Type="http://schemas.openxmlformats.org/officeDocument/2006/relationships/image" Target="../media/image52.tiff"/><Relationship Id="rId10" Type="http://schemas.openxmlformats.org/officeDocument/2006/relationships/image" Target="../media/image5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0" r="5964"/>
          <a:stretch/>
        </p:blipFill>
        <p:spPr>
          <a:xfrm>
            <a:off x="3429000" y="3630424"/>
            <a:ext cx="6103620" cy="276685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0"/>
          <a:stretch/>
        </p:blipFill>
        <p:spPr>
          <a:xfrm>
            <a:off x="-2560320" y="3640326"/>
            <a:ext cx="6539499" cy="277063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3" r="6918"/>
          <a:stretch/>
        </p:blipFill>
        <p:spPr>
          <a:xfrm>
            <a:off x="3497580" y="236804"/>
            <a:ext cx="5966460" cy="2766858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9"/>
          <a:stretch/>
        </p:blipFill>
        <p:spPr>
          <a:xfrm>
            <a:off x="-2560320" y="236805"/>
            <a:ext cx="6544628" cy="2770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-1174013" y="2265891"/>
                <a:ext cx="12883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𝝆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𝝅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/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𝟒</m:t>
                      </m:r>
                    </m:oMath>
                  </m:oMathPara>
                </a14:m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74013" y="2265891"/>
                <a:ext cx="1288313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4803363" y="2265891"/>
                <a:ext cx="12883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𝝆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𝝅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/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𝟐</m:t>
                      </m:r>
                    </m:oMath>
                  </m:oMathPara>
                </a14:m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363" y="2265891"/>
                <a:ext cx="1288313" cy="400110"/>
              </a:xfrm>
              <a:prstGeom prst="rect">
                <a:avLst/>
              </a:prstGeom>
              <a:blipFill rotWithShape="0">
                <a:blip r:embed="rId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-1242593" y="5664411"/>
                <a:ext cx="12883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𝝆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𝟑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𝝅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/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𝟒</m:t>
                      </m:r>
                    </m:oMath>
                  </m:oMathPara>
                </a14:m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42593" y="5664411"/>
                <a:ext cx="1288313" cy="400110"/>
              </a:xfrm>
              <a:prstGeom prst="rect">
                <a:avLst/>
              </a:prstGeom>
              <a:blipFill rotWithShape="0">
                <a:blip r:embed="rId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4897651" y="5664411"/>
                <a:ext cx="12883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𝝆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𝝅</m:t>
                      </m:r>
                    </m:oMath>
                  </m:oMathPara>
                </a14:m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651" y="5664411"/>
                <a:ext cx="1288313" cy="400110"/>
              </a:xfrm>
              <a:prstGeom prst="rect">
                <a:avLst/>
              </a:prstGeom>
              <a:blipFill rotWithShape="0">
                <a:blip r:embed="rId1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496672" y="3139849"/>
                <a:ext cx="63334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𝜌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𝜌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72" y="3139849"/>
                <a:ext cx="6333449" cy="400110"/>
              </a:xfrm>
              <a:prstGeom prst="rect">
                <a:avLst/>
              </a:prstGeom>
              <a:blipFill rotWithShape="0">
                <a:blip r:embed="rId11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1" b="9164"/>
          <a:stretch/>
        </p:blipFill>
        <p:spPr>
          <a:xfrm>
            <a:off x="9961684" y="182879"/>
            <a:ext cx="4044497" cy="6629401"/>
          </a:xfrm>
          <a:prstGeom prst="rect">
            <a:avLst/>
          </a:prstGeom>
        </p:spPr>
      </p:pic>
      <p:sp>
        <p:nvSpPr>
          <p:cNvPr id="68" name="Rounded Rectangle 67"/>
          <p:cNvSpPr/>
          <p:nvPr/>
        </p:nvSpPr>
        <p:spPr>
          <a:xfrm>
            <a:off x="-2651760" y="182880"/>
            <a:ext cx="12298680" cy="6652260"/>
          </a:xfrm>
          <a:prstGeom prst="roundRect">
            <a:avLst>
              <a:gd name="adj" fmla="val 2577"/>
            </a:avLst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/>
          <p:cNvSpPr/>
          <p:nvPr/>
        </p:nvSpPr>
        <p:spPr>
          <a:xfrm>
            <a:off x="9762098" y="182880"/>
            <a:ext cx="4250237" cy="6652260"/>
          </a:xfrm>
          <a:prstGeom prst="roundRect">
            <a:avLst>
              <a:gd name="adj" fmla="val 3952"/>
            </a:avLst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-2608917" y="6346123"/>
            <a:ext cx="1417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(a)</a:t>
            </a:r>
            <a:endParaRPr lang="en-US" sz="2400" dirty="0"/>
          </a:p>
        </p:txBody>
      </p:sp>
      <p:sp>
        <p:nvSpPr>
          <p:cNvPr id="72" name="TextBox 71"/>
          <p:cNvSpPr txBox="1"/>
          <p:nvPr/>
        </p:nvSpPr>
        <p:spPr>
          <a:xfrm>
            <a:off x="9798787" y="6385379"/>
            <a:ext cx="1417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(b)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58850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796" y="3710940"/>
            <a:ext cx="7203643" cy="277063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4380" y="3679417"/>
            <a:ext cx="7203643" cy="277063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796" y="307769"/>
            <a:ext cx="7203643" cy="27706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34408" y="250383"/>
            <a:ext cx="7203645" cy="2770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-1125295" y="2223026"/>
                <a:ext cx="12883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𝝆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𝝅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/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𝟒</m:t>
                      </m:r>
                    </m:oMath>
                  </m:oMathPara>
                </a14:m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25295" y="2223026"/>
                <a:ext cx="1288313" cy="400110"/>
              </a:xfrm>
              <a:prstGeom prst="rect">
                <a:avLst/>
              </a:prstGeom>
              <a:blipFill rotWithShape="0">
                <a:blip r:embed="rId6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042230" y="2271577"/>
                <a:ext cx="12883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𝝆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𝝅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/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𝟐</m:t>
                      </m:r>
                    </m:oMath>
                  </m:oMathPara>
                </a14:m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230" y="2271577"/>
                <a:ext cx="1288313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-1254901" y="5680609"/>
                <a:ext cx="13694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𝝆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𝟑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𝝅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/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𝟒</m:t>
                      </m:r>
                    </m:oMath>
                  </m:oMathPara>
                </a14:m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54901" y="5680609"/>
                <a:ext cx="1369441" cy="400110"/>
              </a:xfrm>
              <a:prstGeom prst="rect">
                <a:avLst/>
              </a:prstGeom>
              <a:blipFill rotWithShape="0">
                <a:blip r:embed="rId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983721" y="5680609"/>
                <a:ext cx="13694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𝝆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𝝅</m:t>
                      </m:r>
                    </m:oMath>
                  </m:oMathPara>
                </a14:m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721" y="5680609"/>
                <a:ext cx="1369441" cy="400110"/>
              </a:xfrm>
              <a:prstGeom prst="rect">
                <a:avLst/>
              </a:prstGeom>
              <a:blipFill rotWithShape="0">
                <a:blip r:embed="rId9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96672" y="3139849"/>
                <a:ext cx="63334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𝜽</m:t>
                      </m:r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𝜌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𝜌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72" y="3139849"/>
                <a:ext cx="6333449" cy="400110"/>
              </a:xfrm>
              <a:prstGeom prst="rect">
                <a:avLst/>
              </a:prstGeom>
              <a:blipFill rotWithShape="0">
                <a:blip r:embed="rId1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ounded Rectangle 26"/>
          <p:cNvSpPr/>
          <p:nvPr/>
        </p:nvSpPr>
        <p:spPr>
          <a:xfrm>
            <a:off x="-2651760" y="182880"/>
            <a:ext cx="12298680" cy="6652260"/>
          </a:xfrm>
          <a:prstGeom prst="roundRect">
            <a:avLst>
              <a:gd name="adj" fmla="val 2577"/>
            </a:avLst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9762098" y="182880"/>
            <a:ext cx="4250237" cy="6652260"/>
          </a:xfrm>
          <a:prstGeom prst="roundRect">
            <a:avLst>
              <a:gd name="adj" fmla="val 3952"/>
            </a:avLst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-2608917" y="6346123"/>
            <a:ext cx="1417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(a)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9798787" y="6385379"/>
            <a:ext cx="1417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(b)</a:t>
            </a:r>
            <a:endParaRPr lang="en-US" sz="24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52660" y="182880"/>
            <a:ext cx="3973245" cy="656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425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267200"/>
            <a:ext cx="5771931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0725" y="2912533"/>
            <a:ext cx="5973379" cy="6858000"/>
          </a:xfrm>
          <a:prstGeom prst="rect">
            <a:avLst/>
          </a:prstGeom>
        </p:spPr>
      </p:pic>
      <p:sp>
        <p:nvSpPr>
          <p:cNvPr id="5" name="AutoShape 2" descr="data:image/png;base64,iVBORw0KGgoAAAANSUhEUgAAAqoAAAMPCAYAAAAdI/eDAAAABHNCSVQICAgIfAhkiAAAAAlwSFlzAAALEgAACxIB0t1+/AAAADl0RVh0U29mdHdhcmUAbWF0cGxvdGxpYiB2ZXJzaW9uIDIuMi4yLCBodHRwOi8vbWF0cGxvdGxpYi5vcmcvhp/UCwAAIABJREFUeJzsvXmYZGld5/t537PEmpEZuWdWVVZldVf13l29ga0gmwsIMqKCo4I4yuMVBpfnisu9dwaFZ2buXK/3KuKIAldAYRxRFAEVBxQQWZteoDe6q7qqa8t9z9jjnPPeP05kxInMyK0qz4nIzPfzPPFEZCzn/Z03Is/5nt/7W4RSCo1Go9FoNBqNptOQ7TZAo9FoNBqNRqNphRaqGo1Go9FoNJqORAtVjUaj0Wg0Gk1HooWqRqPRaDQajaYj0UJVo9FoNBqNRtORaKGq0Wg0Go1Go+lItFDVaDT7BiHE54UQSgjx+XbbshcIIX66tj9KCHGi3fZoNBpNp2G22wCNRnO4EEII4OXAq4AXAMNAFsgDU8A3gL8HPq6UKrbLTo1Go9G0Hy1UNRpNZAghvhP4A+DuFi/31G43A68HFoQQ/xn4PaWUF52VGo1Go+kUhO5MpdFookAI8Qbg/YBde+obwMeAh4E5oAs4ge9tfTWQrL0vq5RaitTYiBBC/DTwgdqf40qp59pnjUaj0XQe2qOq0WhCRwjxYnxBZgAF4E1KqT9v8dYvAB8SQgwBvwX8fFQ2ajQajabz0EJVo9GEihAiAfx3fJHqAT+olPrnrT6jlJoG3iyE+CegGr6VGo1Go+lEdNa/RqMJm58BRmqP37OdSA2ilPorpVR+7e+tsv6FECcCGfQ/XXvuh4QQnxRCXBVCOEKIR1uNI4T4HiHEh4QQZ4UQq0KIshDicu2zbxFC9Kx7/46z9QPv+62d7nfgs1II8VIhxO8IIb4khJgTQlSFEEtCiEdrz49ts42mORNC3CiE+H0hxNNCiFzttTO7tU2j0WiiQHtUNRpN2Py72r0Cfi+iMYUQ4oPAG7d5Uw/wEeAHWrx8tHZ7FTCIH4oQNW8HfrPF893AXbXbm4UQr1dK/c12GxNC/CC+dzu9p1ZqNBpNSGihqtFoQkMIkQHWvHXPKKXORTT0LwN3Al8G/hB4Gj9Z6+aAbXHgn4B7ak89BvwR8E2gCIwC3wm8LiKbW2ECk8DfAF8BzgMl4Bi+bW/BF53/XQhxj1LqqS22NYYvUsvAfwG+CFTwKzAshLUDGo1Gcz1ooarRaMLkDvzYVICHIhz3TnxR9oZ1pa0+F3j8Thoi9f3Azyul3MDrDwOfEkL8BxqhC1HzfuAdSqn1cboPA38rhHg38FXgCPC/A2/YYlvj+HVqH1hXXeDre2euRqPR7C06RlWj0YRJX+DxdITjLgNv3qz+qhCiG98bCfA48JZ1IrWOUspTSl0Nx8ytUUo910KkBl+/AvzftT9fXWumsBW/oUtgaTSa/YT2qGo0mjDpCjzOb/quveeTSqmVLV5/CZCqPX73VmKwk6iFUvTh15hdE6WF2n0G32t6fpOPV4CPhmqgRqPR7DFaqGo0mjBZDTxObfquveeb27x+T+DxF8M05HoRQhwH3gb8IHB8m7f3s7lQPatb0mo0mv2GFqoajSZM5gOPhyIcd3Gb1wcCjyfDNOR6EEK8AvgrGl26tiOxxWvbzYlGo9F0HDpGVaPRhMljwFrs570Rjtsy3nQ/IYTox08ISwI5/PJYD+CXyooppYRSSgAvC35si03u+znRaDSHD+1R1Wg0oaGUWqkV2b8XOC2EOKWUOttuu4C5wOMRYGmXnw8maW16wS+EuJ5whx8F1hoNvEYp9dlN3td7HWNoNBpNR6M9qhqNJmw+ULsXwC+105AAwVJZ330Nnw/G3ma3eN/NW7y2HbfV7he2EKkA913HGBqNRtPRaKGq0WjC5k9oxIG+WQjx0p1+UAjxI9fpldyMz9GoQvBWIcRuV5eCCUv3b/G+n9zldoOs2RQXQrQ8VgshkmxdO1Wj0Wj2NVqoajSaUKllmv8kfoykBD4phPixrT4jhBgQQvw3/EQiKwSbloH31P68HXjPFmJQCiFG1z39BI3wgV+odbla/7mXAm+9DjPXQiSStOiOJYQw8BsCrLdNo9FoDgxaqGo0mtBRSn0O+Bn8Wp5J4H8IIb4uhPg1IcT3CiHuEUJ8txDiDUKID+N7LN+y1Tb3gLfTKGP1JuARIcSbhRAPCCHuFkL8gBDinfjtV39u3f44+O1WAW4FPi+E+OHa57631jHqH7i+rk8fxW93CvABIcR/FUK8TAhxnxDijcDXgB8HvnQdY2g0Gk1Ho5OpNBpNJCil/lQI8Szwbvz+8vez9bL5HPAOYKvC/ddjT7Hm9fwofub8ncAf7mIT/wV4MfAC4PnAx9a9/ijwI/htS6/FvitCiDfje03jwK/XbkH+AngfsFUMq0aj0exbtFDVaDSRoZT6khDiXuAVwKuA78LPus/ix4xOAN8A/g74uFKqvNm29sieBeB7hBCvwg9PeAC/3qvAb/n6KPAp4H+0+GxRCPG9wC/iezZP44c3PAv8OfD7SqnS9l1Nt7TvA0KIp4FfxZ+rHnwB/03gA0qpjwohXnzNA2g0Gk2HI5RS178RIX4UeBFwBrgLv23iR5RSr9/FNvqA1wCvBO4AjuAvEz6GnzX8gc36dms0Go1Go9FoDh575VH9D/gCNQdc4dpKsrwWP7lhEj8j9xK+Z+OH8Ze+XiGEeK3aC2Wt0Wg0Go1Go+l49sqj+hJ8gXoO37P6OXbvUX0pfi/wvwt6ToUQw/gJCceAH1VKrY8D02g0Go1Go9EcQPYk618p9Tml1Nnr8XYqpf5ZKfXJ9cv7SqkpGtm1L74OMzUajUaj0Wg0+4j9Up6qWrt32mqFRqPRaDQajSYyOl6o1jrG/FTtz0+30xaNRqPRaDQaTXTsh/JU/xW/c8zfK6X+cbM3CSF+jkZR7ntNcz/smkZzuDCk4livBwocD64sGu02KXQsQ3Ek6+9zxYWJpf2zz5m4R29agYKVkmAh3zm+DQEc73MB8IBL8+2b16StGOzyo9YKFcHMarTzNNbrImtV0C4tSDx17SXRdoIUMNbnggJXweWF8ObeNhWj3f7clh2YXA5nrON9Lmuz9twe/5YMqTiW9fdhs+Oe4zhzSqmBPR34gNDRak4I8YvArwDfZpt+1kqp9wLvBbAsS2Wz2fAN1Gg0u6I35fH+n/br9y/mBT/7we42WxQ+x/tcfvffrgJwacHgl/+8q80W7ZwfvKvMv3tBEYBPfTPGn/xros0WNbANxQd+fhmAqgs/9kc9bbPl+Scr/PorCgB87bzF//UPqUjH/8OfXSYV81NE3vD+DPlyuEI5HfP4wJv8/+NcWfBT7w/v//jGQYfffm0OgPOzBm/7aDj/P3/y80t1sf/a93Tjensn9vvTHu99oz9fcznJz30os+E9s7OzF/dswANG51wer0MI8VbgXcCTwEtqhbk1Gs0+xggc+92QvT6dggzs5n4rridEw+BOs1100Ly2+zsOjk8E/1cyoByi3F8vxLGapnCPx5GH41AXGh0pVIUQv4zfZvFxfJF6TS0INRpNZyFl4wzgHpL2HUGxt9/2OXiCDVMkXAvNtrVXCTSJ5vaZAUT/PYUtVNsh8vZ8lzr4gm8/0HFCVQjx68Dv4rcufIlSaqbNJmk0mj3CCBxxvH0m2q6VdnvbrgfZQQJsPZ3kUQ3TG7cTgheAkYwXoXiM6nuOapxOu+DbD0QuVIUQlhDiZiHEDS1e+4/4yVMPAS9TSs1FbZ9GowkPM3DEcQ/JATsozvfbLjd5LTvswqIpLKGNdkD7BX2TUI56vAh3OLyx1m94b5W4Xvm/PvYkmUoI8UPAD9X+HK7dPyCE+GDt8ZxS6m21x0eAp4CLwInANt4IvBNwgS8CvyjEhq/3OaXUB9c/qdFo9gcxq3FCKFcPx+HbCiT4Vpz9tc9mwPbqHiaX7AXBix7HbZ8d0HwxUnWjnycj4rloGi/k34UZwVhhh7h08gXffmCvsv7PAG9c99zJ2g18Ufo2tma8dm8Av7zJe74AfPAa7NNoNB1AIiBUi4dEqNpmQJzvs5YlQdurHWZ78AKgHeIwiGkE4pAjF81qnXAMf0QjEGoQ9njBsIawls3NkEOSghd8h2UlaS/Zqxaqv6WUElvcTgTe+9z653a4DaGUevFe2KvRaNpDwm4cpQuVQyJUAyJmv3lUm7zBbRaD67EC89puj2pQ6FQj9pg1xX0riGKhOWxht9lYYSUjhu0hbqp20mErE/uBjkum0mg0B5ek3Xh8WIRq3Go83nceVWOfeFTbvJwa9Jg5EQv6doRANO1vhEI1rLHCrkZyGKud7CVaqGo0mshIBjyqxUobDYmQpqX/fRbuYHawRzW4/NxuT3WTdzdiIdLscYxmHqQI7m/IXbCCYQYh/QbD9tqaG7zemt0gVLvreoSA7kyl0XQmSVvRm/JI2IrVkmAqpHaInUTKVvR3eViGIlfeX/vcm/LIxBWWqZhekawUO8e3YRuKkR4P01A4ruBiG1uoZhIevUmFaSiWC5LZXHTzJIXfltiQCing3Ez4DSdtQzHa42FEMPdJWzGU8ZBSUSiLUFqorrU4XRPF52f3dg7X5ktKRdUVLVvOzs7OPqSUum9PBz4gaKGq0Wg0Go1G00a0UN2czrk81mg0Go1Go9FoAmihqtFoNBqNRqPpSLRQ1Wg0kdGf9oiZBy/caCtSMa8pe34/kbJVU9JSJ2EZqjav7bfPNto3T1JEPw+GVJgymjENuTa34Y0lhaolxIUzRhT7cJAJP+pao9Foarzrx1dJ2IpSVfCmD2YORYmq/+OVeW4ecXFc+I8fT/P01P457L7np1ZIxxRVF372Axly5c7xbfzAnWXe+J0llIK/fjjGR76aaJstv/L9Be4fr+J58H/+fYqHLlrbf2iPuOOow2++Og/AwxdN/tOn0qGP+ZKbK7zlJUWUgs88afNHn0+GNtaP3lfmx+73v+e/eDDORx+M7/kYtx1xeMe/8efw0Usm7/zk3s7hi26q8NaXFgH4zBM27wlxvg4inXPU0Wg0B5qUreoF/6VQFA5JearuhL/PprHfascqUrXvyzI6r5PYmm1CRF+7dD3137WESsTNB+KBbm9RlaeK1661hAi/HNfaCowQUA1pbuOBa8cwOkfFAtvX5al2jxaqGo0mEgYzjbPMzKokig46nUB3snFmWirsn31OxRSiZm6xIjquo04q1pjXXLm9tiXb2HEt2EQjH9HYQXFcDHnM4FilkC6WYoExwqh1HGtqo9xZ/0f7AS1UNRpNJAxmGq6XmZXDceixDFUXMZ4Hq6X9c5LKxBsn15UOtDsdEKr5NgvVoGguRGxLUCSXqtGMmbDDF49rBDu7hSZUzXD3JxbBPhxkDsfZQqPRtJ2hgFCdPiRCtSfROAEuFwX7yYvcFRCquQ4UqqkOEqpBsRiVV3ONhBW9SI5SqCas8IV4IigkQ2gVHDejv5g4SByOs4VGo2k7h1Kophr7vFjYX/vctY88qu1d+m/E8kL0HtWgaIwqjjjo5Qw71OFALP0Htt/udr/7kf115NRoNPuW4e7DJ1Sz+zQ+FSAT8AZ3YshCOt4ZQtU2/CQqAMcFJ+JY3iahGpE3Nwov5xpRCNXgGGHEkAaTqcLw2B50DsfZQqPRtJ1jvQ2hOrG0f/rdXw8DXY19nouw//te0JNs2L7cgd7gJo9vsX1Ctd2Cvh2e5SjDLprif0MS4omQPeLJNlxMHCQ67+ij0WgOHAlL0Z/2hY/nwcTS4Tj0DAaE6uzq/trnoDd4ocO8wVKoulBVqr0e36544zteKUX/HXe1wbMcZUxuMKwiLFEcrJxQCMFD3BRHrIXqrtlfR06NRrMvOdrbKE01sSw7rtRRWAQ9qvut0kFvML4231m2rxdnnmqnUG2vR7WpTFdE40fpUU1GMFbYCWnBfdAe1d3TWUcfjUZzIEnaqh6XenH+cCz7A1imQtXOUfvNoxqM21vId9bJtSvemNd2LvtDs2hri1C1D+7SvxSqHt+pFBRDiocNO7wgKIQ7rXHGfkAopbZ/1z7DsiyVzWbbbYZGo1lH3FLELcVSB8Y8hoUhFX1pj8W8pNrmDkq7xTYUPSmPpbyk0mG2i9ryf9xSzKy09+LHlI1QhOirOyhSMUU6ppjLRbNaIYU/ZiqmmFoOt3mHIf1xkrZiajmc71kKv2teyvaTHvf6t25IRcJSJGOK+U2+o9nZ2YeUUvft6cAHBC1UNRqNRqPRaNqIFqqbc3jcGhqNRqPRaDSafYUWqhqNRqPRaDSajsTc/i0ajUZz7dx1rMoNAy7PTBs8O2MemmSC00MOXXHFxJJkZnV/VToYSHsMdbvM5SRzqzLyIvbbMd7vV01fyMu2t6a9YdCh4ggW86KWzBSdLemYx1C3x3LBn4coYqC74h79acVKUbBSCnfM7oRHT1KxWhKsFEUov0NDKsZ6XfJlyWpJ7PnxyTYUoz0eubL/+wi75exBRAtVjUYTKi88VeWlt1QA+NCX4/ztI/E2WxQNr7yzzAtP+2nK7/lcgs88GWuzRTvn+TdU+ZkXFAH4x8dt/vgLyTZb1MybvrvELSO+WH37x1M8ftXa5hPh8bbvL9TbA//7D3cxGVLCTyvuOubwK99fAOCrz1r89qdToY953wmHX3iZP+bnn7b5/c+G99t4wakqP/tC/3f46cdt3hvC77A/7fH//FgO8Ctz/C9/mtnT7Y/1ufz2a/3tn581eNtHu/Z0+4cBvfSv0WhC5fRwo2fg2anDc2082tOoQ3p1cX+V5BpId3ajgmCN14W21nhVZAMdvKKuZtETbNEbUZmuTKKxv6shj9ncfSycuU2HXAc3HWHN2YNK5x2BNBrNgSGT8Dia9U9srgfnZvaXYLt2FMcCTQ6u7LNOXMPdDTEy3WGNCoRodDkDmG9ja9pUTGHXrr3KTnh1PjejHW1uewItY1dCrhvbJIpDGisTD7dhQrsbQhwEOusIpNFoDhS3H2l4U5+ZNjuuFmdYDHd7dQGzUhSheYPCYqQn0Emsw0R2b1Jh1ExaLQnKTvt+U/3phgiZWw23nmgrelON8ecjasrQHfDiLobcWjfYxncppLG6A8J7OQQPcSZCYX9Q6awjkEajOVAEherjVw+LNxWO9zWE3nNz+22/FcOZoEe1s+zvpLa0fW327LajzW2UoQ6ZJhEZzlhN4QWlvR8jivCFg46eNY1GExp3BITqY1cOT3zqib7GyXy/tYztTyvMmsmrJRFKS8nrIShU2x0/2xcQivNtiJXNpqJvcxuMi10MecyeRFAUh+VRDTe8IIrwhYOOFqoajSYUskmPI4H41GcOUSJV0KN6cWF/HWY7edkfYDDTQUI1uPSfi16EtCOpLOhRDcvLuUYm5GV5WLf0H4IYzjR5VLVQvRY67yik0WgOBHcda3hTvz11eOJTAU70B4TqPvOoHglUK4iy1NJOGQwu/bdZqAa9uwsRL/3bhqpnlHsqPCEXxJCqaSk7zDFNqUgF9i+0ZCodo9rxaKGq0WhC4d4TjRToRy8dHm9qylb1rHnPg0v7TKgGqxVc7kBv8EiTkO4coRq1aN4YHxu+CMomFaI2zFJBhNrEIpgo5i/7hzNWNhVuzG07KjMcNA7P2UOj0VwDAkTtBr7yQm35CQApFGcCHtVvPNe+guxRMz7Q2O/n5o1IugXtJcd6GyfWywudJ7JHA6EJk20OTRjMtK+MVztidYPiOOxQg2xEYQ09IVcxCIYWRFXr9qChhapGc5gQAqw4woyDnURYMTAsMCyEaYNh+38Hxel6PA+UC17t5lZR1TI4ZZRThmoJz63wv31ccN+xEqeGXC7OHx5PQq4k+cwTNjcMujw91XlCbzuemzNIWH4d2Esd5lEVQnFx3qDqevSlvDYv/StmViSG8GNF5yK2RQq4sijpT6vI4mMtw7846Et7zIUc6mAZML0s6U17oVY0yJUECUuQiqkQPKqKXElgSohbSseoXiNCqe29I/sNy7JUNptttxkaTfsQBsRTiFgXIp5G2Emw4mDa0drhOlAtoSoFqBRR1SKqlINKgZ14Zvc/inb2ob8+1r6fzrTfkCrUpefd0F5b/Lqy0Y6vMCU4kYypsAxCX5mwDBXqGNttf3Z29iGl1H2hGbCP0R5VjeYgYMURqV5EsgcRS4Od2NHHRkdG99SMicmJ5icME4w0Ip4GApLH86CcQ5VWa7cVqBT31JbOoDOE1LXR2bZ3ikiFdtsicL3t37XXYzqRjSmoutu/63oJWwjvtxCgTkILVY1mPyJNRCqLSGYRqazvLd2EvRajW7HdWHUhKyUkMohEpiGHnAoqv4gqLKLyi+BWQrVVo9FoNJ2PFqoazX5BCES6H5EZQqR6W8aQ7r0oVQhUfRVYie1juG7MzLFSiTFT6tqRfXXxatqI7iFE95D/dzmPyi/grUxDOX/Ne6DRaDSa/YsWqhpNpxPPILuHEF2D/lJ6gGsRptKrItwK0qsgnTLCcxCeg/QchPIfo7xNF34VAiUNEBIlDJQ08aSFMmw8w+Inxx9kNJXjarGH9377+UwVM1vas34f6sI1lkLEUhi9x6BSwFueRq3OQLW0632Oih9/fpHTQy5PTZp88RmrI+uQbsXPvrBIsQLnZw0evmh1XO3b191folARXF6QPDlhtnU59SU3V4iZioklydlpk2I1OlsMqfg3Z8pMrUimliXnZ6M5lf/AHWUWC4LZVcmzswZKhbfPL72lTL4smM9Jzs8aeCGMdXrIYSjjMZ+TXF6UrO5xC9VTQw4DXR4LOcnVpb3f/mFBC1WNphMRBiIziMwegViq6aWdilPpljGcItIp+fduGeFWrjvyUKB8MduCoXSRY7FZcGDEKFGdvESSBJ4RwzNjeEYc10qgxOaHnpbC1U4iB8ZhYByKK3grNdHqtrajXdwz5nDDoMtdxxzOzRj7SqgaUvHy28sYtXPpG97XTSWC2MCdIoTiR+4tYdWm9Kfen2mrUH31mXK9A9mv/WWaczPRnU4Hujxe/4B/wbaQF7zpg92hj2kbijd9tx9H7nnw2j8Kc0zFm19crP8Wf/yPuymH8K/+4psrvPx2P8ToT76Y4FPfiu3p9l92S4Xvu83f/vv/JcHfP7a32z8saKGq0XQSsTSyZwSRGQLZEDnbi1OF4RQwKzmMSg7DKSJU5BkW3Htkqf74ieluqlUPkzxUm5fuPWnhWkk8M4FrJXGtFGoTCb2273VPayKDTGRg8EZUfgG1MoPKzUEb9jdIzFSMDzSU3X4rTTXW69WFwcyqJF/pLG/qQJdXF6krRUGu3N7SVCPdgXquETceGArUb52K6GKoqW5rTobqTe1JqvpvMVcWlJ1wxuoLNBWYz+/9GNlkuNs/LGihqtF0AKJrANl7DOLNcZ1bCVTpVTHLKxiVVcxqri3CtBnFPaOL9b8emejZ9J3SqyLLy1Bern1S4NopHLsL1+7CNTYmhwXnYmJyohaz24dI94HnoVZn8ZauQml1D/dp55wedpC1c9GlBYN8W4XU7gk2Krgw23kieyzQiOBSmxsR9KcVdu3suVoSkX/Xw21oNBBsbhB2g4H+QGOBMOvTht3AILj9MLpeHRa0UNVo2ohI9SIHTjYt728lTgUeZnkZq7iIUc11VAGhG/ty9Cb9Za5i1eCpma1jU4MIFGYlh1nJAZN40sSJdVON9eBaqQ3v3yBapUR0D2F0D0FhGW/xMio3f937tBvuONIQek9OdJ7Q244bBxsewvMdKFRP9DXsa3cjgiPZhi0TbeiONdoTvVANenFnQh4zKlEcdnev/g1tbjXXghaqGk0bEIkeP+Yy0RBzWwlUs5rDKi1ilpc7wHPamu8YawjDh65mcbxrPzBLz8EuzmMX5/GkRTXegxPP7szTmuxGJruhUsRbvIJanookLODOow2h+q3L++/QenqoIb6eme5AodrfsO+5ufba1+TdnY/elpFAG9kri9EIoJHuxj6HHeowFIHH2DYUXXF/ad71/FjfvcQyFJla+1Sl9n77h4n9dzTVaPYzdgo5eINf+7TGZgJVKA+rtIhVmsdwws90V4CSFkqatTJUfhtVxVo7VeFXA6jd/McuQrkkzQp3Di/Xt/XVy717Zpf0qsQKs8QKs7hGvC5aPWlteG9TPKudQA6dgr7jePOXUMsT/hkjBJK24saa0FMKnpjYX4dW21BNHstz051nfycJ1WO9DVsuL0Zvy5GAR3VyKZrxh7uDcbHRCdWwvLdBb6rfDnZvheT6sIIwqhYcFjrvaKTRHESkgew7gcgeqdc/3UygGk4RqziPVV7aU++pApRh4xrxega+MqxaeSlzy0z87bhv5CzCTuDhcWm1i/PuSWS8gnRLGE5pz/bDcEsY+SlUfgrXSlGNZ3Fi3SjRfLJuEqymjRy6EXqP4s1fRC1Ps9ftW28bbcSnXpgz9l0ZmvEBF1kzeWKp8xKpbEPVPXpKtceLGaRJqEYchmBI1STkokrkGg4kj02FvPQfhUc17PCCpjjbXGf9P+03tFDVaEJGdA/7caiG7wHcXKAWiOUmMat7U9zeM2wcK4VrpfEsv0TUZpn114fiBUMXa95Xgy/OnqaSHGx6h/SqSKfkC9dqAaNaQHrVax5RAGY1j1nNo1av4sR7qCQHNoQGNAlWK44cvgn6TuAtXEItT+6Zh/Wusca+fHMfLvufalr27zz7x/rcen+LyWXZ5vquiqPZhgi5EnFi12CXV7+oWMgLSpHUb1XrKg2EHKMa8HbOhBSjGn58auPYMqfjU6+LzjsiaTQHhUQGY/AU1PrcQ2uRargl7NwUVmXluobzpIUTy+BaKVwr1XJpPMjo6Mh1jbfGoL3Iyd4SEMNRBpfN+xkdjTExMdlkm2dbQBck/OekV8Go5jEqef/eLV/T+AJVC5FYxLHTVBIDOHbr6gm+YI35IQG9x/Bmzu1J0tXdxwLxqVf232H1puGG/Wc7MD51vIOW/XtTilTMFyHFioi87NCRgEieiGjZvy/VqHKQK4db5UAI1eTtDGvpP2wx3BRaEHKVhIPO/juiajSdjhDI/pOI3qP1p1oJVOmWieUctPQpAAAgAElEQVSnMctL1+znrCcaxbpxzWTL9+yVIN2MmUqW3zv/ozyQfQIPScmLbTnumoD1pI0Xs6nG/Hhd6VUwy8t+ya1q/prmZK1ygGvGqSQH6tteY4OH9cjtfpvW6XNQLV7DiJBJeKRrSRllB57cZ/GpoLh1pCFUvz3ZefYHKxKcm2mvUA3Gyl6c3/vYxu04mo0+kWo0WOUg5DEH0o0aqssFEVrHr2DM7XQIHuIovMKHhc47Imk0+xk7hTF6S73cVCuBKvCw8zPYhVnENcRKesLAiWepxntaitPrEaZSeRi4yFpMqZ9Kpep2KgQeAiVk7bHEFZLZSpZPTL9gR2Osty8oXCuJASqJAYRyMSsrmKVlzMrKrqWA4ZRIrFzGNmcpp4Zx7OZSWUHBKlK9GOP3oxYu481f3HWFgJWi5Kf/JMOpQZfhbq+t3ZKulXd8Is0tIw6nh12em++8k+pnn7KZXpGcqrWnbSdTy5K/+HqcE/0uF9rg3X121uDTj9sczXo8MxXNXKwWJf/zCZvRHi/0GrtKwWeesBnp8ciXw/tfembaIGb5IQ1hlBi7OG/wyCUztO0fJoQKKQu2nViWpbLZ7PZv1Gj2EJE96seibpEsZZUXieWmrik+0zUTVBL9OPGeDbGmOxWnUnlYqopJFUs5WKpaF6YG7jX7hlwkLgau8G8OJlVhURUmjtg6BGE9wZABAKEcf2m/uIjhXlv1A9dMUE4N4tit2z7Wu15Vy3jTZ1H5aGuwajSaw83s7OxDSqn72m1HJ6KFqkZzvZgx5MjNiKTfiallHKpTJJa7ilkt7GrTCkE13kM10bfBe7q9OFXEvAoxVSamytiqgkH0NVgVUMWiKiwqwqYsY1SEvaPPrhethlvCrMWjSm/3zb9dM045NbIhhhUCYhVQKzN4M+fAvfaEL41Go9kpWqhujhaqGs11IJJZ5OitYPhLcOtFqkARy01iFed25a1UCCrJfirJgaayUduJU0tVSXqFujCVe1yGKciNmQmysRyPLxyn6MZ29VkP4YtWEaMk4pTl9p8PilaBwiwvYRfmMJzdx5ZWY92U0yN4cqNgrgtW1/GTrVamd719jUaj2Q1aqG6OFqoazTUiesf87lI11otUwy0RX7m0q2L9CkE10Uc5NbhjgbomTpNeAYvdexmbxwcXoxGZKpqjVGXtkVQuP3Pqf5KN5fA8wacuPY/ncsPXPK6LpCgSFGWCkoijxOayfoOXtZrHLs75Xbt2MaZCUEkNUkkObgilaPKu5hfxpp6BFt/jq8+UyJUFXz9vkYu43/tekLAUvSmPq0vRJwXtFMtQ+zLuV6PZDVqobo5OptJodos0kCO3INJ9QOulfrs4Syw3teNkqTWBWkkONJWV2kygSuWR9nKkvPyuxakCKsKmImwcTD+mVBi4tcc74a7MOZLxKmVilIXFg5XbcU0DUzkYysHExVLVWgzs9uEGBh5plSft5lFAScTJyxQFmWC9gArOycTEJK6VomilkF4FuzCLVZzfkeQSKGL5aazSIqX0kaZwgOZkqyzG+P140880eVdNqfix+8skbIX3kiL//sNdTK90Xmmnrbj3RJX/9fsKLOYFf/9YjI89tLFFbbt514+v4nrw9JTJh74cb2szhe+5tcyr7qrw7IzBF5+xePTy7uKvr5dX3FHmeeNVLs4bfOmcxdkIat4e73N543cWubxg8OSkwdfO7yxs51owpOLXX5Fncsng8qLks0/ahHEB9aLTFW4ddbi6JHnkksXlPa6Fe+ZYleedrDK5ZPD4VYMLc1pqXQ969jSa3WCnMI7cBrZfDHS9SJVelfjqZcxKbsebdOwuSl1HmpahNxOotqqQdnMkVWHHy/oVrFpcqEVFxKgKk+s5+As8XtL3SP3vLy3cQVElQNAy9tRQLraq1G8xVd7SdgEkVImEW8J1JQWZJC9TLbe9Nk8TE5N40qaUPkIlOeCX/Sot7mgvpVshuXyBaqyHUteRpi5XQcEqR25GJXvwps+C8jgz5pCw/f2YXZGhddAJkzuP+hc52ZTC7EDzMwmvXkZouLvCH30+0VZ7Tg+5jPX6t8sLMnKheuuow13H/NvVRRmJUB3vdzkz5nBmzGEwY4UqVIcyHvedcACHuZzks0/uLqRop5wZq/Kim/z482JF7LlQvf2Iw8tvrwDw0QfjWqheJ3r2NJodIroGkMM3s9YWZr1INas54ssXkcpt9fENeNKi1HWkqXTSZgI16eXp8nLEVGX77SIoixhFmaAoElt6SUdGW3fJ2orTsac42lUAbCoqxrOx72FktFlATE40ls5dYfjL+jTeY6sKca9EXBWJqcqmgtLAo8vL0eXlqGKSlylyMo0nmlXVesFa7DqGTA4Sy0/tOCTAKi9hVHKUu0Za1l+dmJxAdA9jxLtwJ57kgRvm6q9/5bxFpy6db8UdRxve+Mc6sFHBTYGOWc/OGDhee+f45EB767ke7ws0PoiojWywXeylkNvFBjt+XQ2xXmuwacLk8t7PY7BGa9hdvA4DnXdk0mg6kGA8aqul/lhhBjs/tSOpooBKcoBKaghFTfRuKlALdLvL2y7vewiKIkFeJilvEuN5LaJ0I4oHkl+q//Vw8V7KaqOXq9VYQfFaETYVw2aFDEIp4qpE0iuQUMVNva0WDj3eMhlvhYJMsiq7qK4rfdUkWI0YxczxXVVckMohsXIZy17a6OWuiVViKewTd/O8U/9Uf+3L56L1rO0Fgxm33haz4sDTHdiR6nSgY9bTEdUM3QxTqiahGHUNVctQHOnxvy+l4FIbhOpeex7Xc6SpmUFYYylGusMVxEGhOqmF6nWjhapGsyUCOXwa0e0nCm3I6lce8ZVLO25/6ppJSpmjTT3pW4nUnQrUChY5I01eJFHrvIzXKkxNFIZQSLFW8B+k8O/H7acZNGf9sZXFN4s7j/3fTLwqIeqJVKBIekWSXoG4KrUUrRJF2suT9vKURIxV2VX7bIOgYHXNBIWeG3dVw9asrJJaeIZS15Em7+ra9z/gPE66Kw6OZHah1PZuSdfCXQFv6uNXTdw2eytbcfNIQ7i0W0gf73frHZOmV2SobURbcazXXSvRzNSypOxE830d622IrrCF6tGm9rDhzG8m0WiBW3ZgsbDX89gshLVH9frRQlWj2Qxp+vGom9RHNdwSieXnkO72y/G+F3WQcmqItSXiVgI15pXIukvYbC6mPERtCTxFdV3c5k7FqSUUSekSlx629LCFwqrdy02O2wKXlyU/R1L44uFq9W5uTCk8laOqBBVPUlGCqpKUPUnR8++3iqQN2ut7XAUFmaQgkwilSKoC6S1CHuKqTNwtU/EslmQ3pS0EazWWxYl1Y+ensQtz2ya6CeWRWLmMEc9R7jpS934DvPKWWgUA0+arCyNgrMIOfgedxD3HG0L1mxHHWu4EUypODzVsfKrNrWlPD7V32f+GgeiX/RO1zk0Anhd+y9Zm7204Yx3tCXpTDfY6ZCebVPXY9WJFsFzsvAvA/YYWqhpNK6wExtE7Nk2aMivLJFYuI3bQbtOTFsXMGK5Va6vaQqBK5ZJ1l0ipzZenPQSrMs2qzDTFaG4nTgWQMlzShktSuiSkhyV3X5buuPkEKbEEQJUYZyu+N1UKiAlFTG6MzfUUFD1J0TMouJK8a1BWrU9A60WrEoK8SJGXqW2TyGxVZdCdo+zZLMmeDXVZR0dHmJiYRCEpp0aoxnuJ5yYwK6vb7rddWsSoFih2n8AzYljS4e6+CWKGTblS4V9njmMct3GvPgbl/Lbb6wQMqbjrWEMEPnSx804Fp4ZcrJoem1qWLBba65kKiuZ2hCEE42OfjUgoB0MdLi8aIXvdFWNN8bDh7OPR3mB4wd7/poLxr51c9m0/0XlHJ42m3cS7fJFq+F6m9SLVLswQ22E8ajXWTanraD2TvJVI7XJX6faWN43N9AVqF6uya8cC1USRMR0ypkuX4WBc57FSUuUm+2v1v5+p3E+V7UsZSQEpwyNleFBz2pU9Qc41WHVMVt3WjVvXi9aKsFkwe1lSPaRqyVUmG4VxTFUYcmcoeTEWjZ4mj/P6+NVC9zhWaYF4bmLbCw7DLddCAY5y59E8ccP3eC95vTy7lAZLYIzdgzf5JCrX+e1XbxlxiFv+7216RXZkL/LbRhvC8Mk2e1Oh2aP6zFQbPKqDAaE6G834J/oDXty5cH8jgxkPu/Y1r5YEK8WQPKrZcEMZjvREEWd7uGj/f79G00GIZBZ55PaWmf0CRWz1KnZpYdvtKASlrqNU44H4xnUi1VYVet0FbNV6mV8BKzLDiuxqij/dTKBKFD2mQ6/lkJKNeLZrwVPgKoEHeErgYvGN4ndzZ/xLGHg8XT6DEmDArseJSUVMOvRZDkpBzjVYdkyWHBNnC9E6OTGBJySrRoZVo4u0lyfjrrQUrHFVZtiZJi9TLMmeJoHfFA4Q78W1u4ivXMasbl1STKBIrF7mu7obSWEPzh5jdOSIv73JCeSR2/Fmz6MWLu9uUiLm3sCy/yOXrq9cWVjcdqQ5hradpGMeI7UlY9eLPpHKkIoTfdF7VINC9WLI4QZjgVjYsLyp0BxeELZHdSLkUInDghaqGk0Nke7326EK0SJpyiWxfHFbMQO1pf7uE7hmLWyghRc1467Q7W1eNqko4iwaWZxAd6rNBGpSuvRZVXrM3XlOHQWlWhxp00219u2e414+v3oXPcYi825P/XkDRUx6xKTCFh5TFZsjsTJ9VrVuT841mCrb3JhsbncqBHSZLl2myxFVJucaLDomy465wdMaFKwgyMk0OZki7eXpdpc3NBYQQNrLk/CKLMsMOaOr6fW1cABPWhR6TmIX54jlJreMXTWlx8muBaTj4ZlxvjZzrLG9WlUAOXASZSX8eqshtrC9Hu453rg4eui5zotPNaTi5pGGUH2izUL19HBztn/UnbLGej3MmnabXZWRdUE7EWGVg6Zl//loSlNdCUEQjwY8qlc7cKViP6KFqkYDiMwQcvimliJVehUSSxcw3PK223GsFMXu4/X2p+tFqqFc+tx54qr1thwMFo1sUxZ7K4EqgB6zyqBV5Wo5RkyqJpHaShg6CnKuSd41yLkGRW/3B1EXk3l3YN1zgoJnUPDgYjHOM8UktvD4jswKPZaDUIrPLPZS8Axe3LPI/ZnmuNBzhQTDsQppw62L1hXH4dligrThkveaTyabCdYuN0fGW9kgWA08er0l0l6eRSPbFL8a9K5WEv04dheJlUsYTrOgrs+hJ3nnP93KrYMrHMuWmc9bvlt5bXtr9VZ7RpCGhTf5pF9LqIMQQvGlczbPG69yrNftyPqpfSnF7KrkaNZjdlUym2vvCf9ooGzSM22oPnByoCHaz0e07C+E4niEHtVgPGxYpbcSlqI/3UgOmwqhSUeTR3VJL/3vBUJ12EF0L7AsS2Wz2e3fqNEAomcUOXQKaJHZ7xRJLF1Aqu3blFYS/ZTSI2yW1Z/0CmTdxZYtRRWwKrtYlt31GqibCdSsWWXIrhCTigdXuvjCUpaU4fL6oSm6TJdVx+DD08PkXYMHMkuMJ0qsuuaWwnR0pHUd193w+JzLIzMurvK7V9lCcXfXKo+sdlFRAoVE4nFnKsfzu1foMlweWt3a/hf1LHJrKs981WLJsVo2Yw3WZ5XKo9tbJu3lNvVW52SKRZndUGt2YmISqIV45Cawi9vHmiohKWbGmpo2gB8GAEBhCffq4+DtrAlE1KRjXmTeuWuhN+Ux0OW1vYYqQHfC4+YRh5kVGXmnISEUY70ep4Yc5nN+28/w8ce8YdBltMflI18NtyvYkR6XU0Mu4/0un33KDiV+1DYUZ8Ycjve5pGKKD35p7/fp+ScrjPV6HM26vPufkjtuUjE7O/uQUmrn9f4OEVqoag41ovcYcuAk0EKkVvMkly9sm2izPh5141K/otdZJK1aZ4RXsJg3+5qK168XqQLoNasM1gQqwIMrXXxxuQdH+QIwZXi8ZmCWv54ZIO/JujA8lShyPFGqb2unolTg8SLxYc6q+7nKLVu+9+Fph8fmvKaFboEvwNfuG88rzqRXKbiSs8UkHhKBR7pm/9/MDpB3JR4SU3i8sHuJ+zOrOArmqjazFatlAlZQsFqqStZdIL5JWSsHg3mjb0N1AGgIVqu8SHzlyrZlrBRQTo9QSTR7mutitZTDvfItcLev36rRaA4nWqhujhaqmkOL6DuO7D8BtCo/tUpi+bltRYonTIo9J3DNpL+dFkv9A+5sy4SpNS/qktHNmhe2lRc1bbgcjZWJy4ZgPldI8PG5AbyAYBN4qJroC9b8FMBLxkzGunbuORMCbhVf4nni4wjgsribB+VP4CJwPT+MwPUUrvI9qQ9Nuy1F6YbtAgkTxu1Vniyka+0EtrZfovih/tl6GIOjYLZiM1fdXrBu58XOyTSLRg/rk4nWxKrhlogvX9xR2IfvUW/+/upitVL0xWq11OKTGo3msKOF6ua0fz1Fo2kDW4lUq7xMfOXS9iLVsCn0nKy32VwvUmNemX53rqVIcpHMGX2UpV/iqZVAtYRi1C6TtTaGHQzHKqQMl5wr66Ju/T00hGF/XHBp1aM/LkhaDVGmlGK5Anf2GyQtQdIUJCxIkOeWxX9EKv+9vckRziQ3Ljf+w/ky35xx6zO1lVhds+WVJy0EvVw4X6XoEPjsRvvXPMXDsYZn1BQwEqswYFeYqQnWoGAPxrAWZJKiiJN1lzZ4tAXQ5eWIeyXmzL4NpawmJiZxjTiF7Cm68+d5/S1P8o0rWb49m8FTGwWyXZxDeA6lzLG6AK+3XbUTGGN3417+JlS2b+UaFoZUHdmBSqPRaDajc4OTNJqQEL3HNheppUXiKxe3FamumSCfvXFTkZp2Vxl0Z1qK1JKIMWkObypSBTBgVbk5mW8pUsH3sr66b5aYUIiWkZvNwvD8ssfnLjn83fkqXRbc2mdwS6/kE886fPLZKs8sugynJJmYwJKC0fzHkcr3/lWMfmYSL9mw/UdmHP7qrENVNY+52cwp4KVjJinLF8uvPGmRMDcvjCTwiEuPfzs4RdrYGONpChiNVbglWSBrbvRYr82rEpIFs5dZox+3xSHPwmHYmSbtNVd0GB0dYXR0BCUkd9xgcOeRPG+6/wI/97xnN7EYrPISieULTd9J/Tdm2hjH7gI7uennw+Zt31/gd163yuvuL5FNbt+soh18/21lXnNPiZMDDkK0f8Xv+Scr3DTsYFxDk4y94GjWZTDjEm0FCcVId3RjpmJeBGMpzNC/w/b/Xg8i2qOqOVSI7NFNY1Lt4jyx3NVtK0o6dppi94m6569ZpG4dj7osu1g2GqWd1ovUuPQYi5VIGpuLiJwrmSjHKHgGZ7pW+epKT8v3rQnDqbxX93oWXfjwU1V+6R7Jux4us1xReAr++qwv9F4+btNVeZJs+aH6dq6kfgQlNnpTxzOSjC3q21gbczME8C9XHH7qVpuyCylL8NIxk0+dby3GFZI70ytcLscpeVUG7Apmiy/Hkorj8TL9rl8BoRCoEhD0rhZlgkkxTJ+7QEI1L8ELoNddxPYqLBrNiVajo8O8ePCzKMPGE5InZ5oTp9ZjVnIkF89T6BlvNHpY86yaNsbYGdxLj0buWY1binuOV7EMv8vRv561WGyfc3dTXn2mzEiPxxsegHd8ItXW9q5CKN760iKpmKLiwFs/kmEu4goEb3igxP3jVVaKgt/9TDKS+Tia9fj9n1glXxZ84zmTd302Fep4/+FVeY71epyfNfjjzye4GkK2fDapeN8bV7i8aPDUpMF7v7D3F4zv/olVHE9wcV7y/30xwWpJ+wL3Aj2LmkOD6BlFDt4AtBKpc8R3IFKrsR6K3eMoZN3jtoZUHkPOTEuR6iGYM/rqInVkdHSDSB20KpxOFDYVqVVPcKkU41wxScEzKLuSbxV6tvBIwucuOXzpqlv3enoKliuK3/pKqUlgVjz4y2eqPDad41juL+vbWIzdy6p9c8vt98Qlb38gTrctdlQuXgG5KnzkqSq39kpOdku+cLlVif+G/Y+sdlF0DaarNk/lU0yWbdxN1HDK8BPHjsVKmOsk89pce8Jg1hxgwcg2hQuskVZ5hpxpzECVh+OJaU72+sK2TIx/WbmnqQFDKwynQHLxHNJreHrrvznDwhg7A3a4J//13HeiWm9JenHe6MjSOUMZt15Yv+K0vyPViVp2OEChIpjLRR02obil1qErk/BLdkXB6WF/zFRMkbS3efN1IoVivN8laStuP+KQr4Qzx+MDLlL6ZbCC9WH3ioSlOJL1ON7n8oJTVYoh7cdhRAtVzaFAZIY3LUFll+aJ5yZafayJSqKfYmYMhWiZNDXkTBNrkWXuYDBtDlKQ/hX8eoFqorghXmQ0VuF8MUHObRYQq47BQytpvl1IsuD43pSe/mEezGebYjzXs+ZBXYsbXcNTzffgtzrN2IIXx/4By1sCwJUprqZ+aMs5ycYlv3RPbEtPavAg4ylYqSiemPf43YfK5Lexv6IMHsxnKXsSF8F01ebJfIrpitVk/xpCQJ/lcHMqvyEcIHhxkJNppswhqi0WlWyqDDtTxD0/eeuB7BP+87EYX5sdY0X2Uui5AU9u7dky3HJNrDZ+E81i9a5Ixep33diYj68823lF/qG5Y9ZjV83IC+uv585jAXuuRN/B62jWI10TyqslEVmr26Z2sSHXjT2abbROXcwLlgrh7ON4sB1sCHVagx2vri7KHZel0myPFqqaA4/oGkAOnwZax6TGVq9uu41ycrCe0b1epFrKFzYWG5ewy8L2BVEtUWe9SE1Ll5uSBbpMlwdXuvj43AB/NjXMquMfSGfKFh+YGuGfl3o5X6x1uhoZYa6kNojUtcOiDBwfPeX/nTSbnw8iBXTbgv/3/oscdb5cf/5K6jW4Mr3lvCyWPN71cHnTba/FrK69bkt47WmLlC1YCXh0g3YHN6WAogNGZqBeVstFMFmJ8e1CkmWn9QnHFHA8XuZEfHPvqiMspsxh8mLjEqBEMeDOMSKmua3rQv35J9wHfBvMBIXsjbhGvPWOr23Hq5JcfLbtYnVt2X+NL53tTKHaaR2z7jjSLJyjJtid69uT0QnlUxEK1RsGG2OdmwlvjoNC9UIITROCDQvCbo5w2NBCVXOgEcke5MgtLTtOWeVF4quXtz30l5NDlFPDQOvM/iFnumXSVEEkmDYH8Wpxiq2W+m9IFLFqhfu/uNyDhyDvSj48Pcy3C0n+fGaIsidQCM6VUixYgwCMdUnuHTLqMZtSQE9M8Fu1pfj1wvBX74+39ECCL2Z/5W6P2yp/UX9uxb6dJfueLedlqeTxznUhBOupZ/TXBPMPn7J4+bjN3YMmrz1tYcuG/d22b39PrBFKYAi4d8iol9YaHRmpC9aKklwoJbhUim0aDtBjOpxOFugymi8i1ryrSgjmzT6WZPcGz64AXtjzLWx8kflcYZjpcm/9N+BJi0L2hnppss3YmVgNt5j6+mX/MGIArxfL8Jd+13j4UnuX/Q2puHW0IT6+1YYOXreMNMZ/ajKa78w2VF10KQXPhigewY+XXiPMrlsn+sNtBxtlF6/DhhaqmoNLLI08cvsmInWJ+MpOReoQsFGkJrwig+4MssXi9apMM2f2A2JDPKoExmIlRmMVhPBron5hKYuj/H9HD0nOlXxibqDe0QnAVfDQtMulVQ9Twg+fsvmRUyZGTeS9/YE4J7qNetyoUROGzx8xt/R6SgEfe+IqrusLKVcmuZx+nb+OvgUXVrwNXtFWqLWbgqKjeGTGFyMvH7f54VNWS/t7Yr79r7nR5PtOWBu+p6BgXXAsni4kN4RMrGFLxcl4iSN2ecMBb+17WTEyzBr9TXGrhnC5o/cCJi6WqvDVhVsb49crAhgUek7iWFt7RbcVq0fvAnNj84G94oWnOn/Z/46jTn0JeGJJMrPS3pP9jYMuccv/cc/lJDMhtNvcjlsDHtWnJqMRyjcOuvVjxdUlSSHkWMsbBxv7+GxIQjVuKUa6fWeCUuG0aD3R13BWaKG6t+isf83BxIxjHL0DpNGimP9KrU7q1mwlUlNenl53oeU2lmWGZaMb2OhFtYRiPF5sSphaq4m61o0Jtq6Jeluv5I4BE9sQjKZjDKcNxjOSnrj/3mxc8psPxLmw4jGekbxjG6+np+CbuaP8xFO/wPtu+xirqRfiyK5tZoeaV9Tjr89WqWxT6WgtBOBvn3WQOLzuJo+Xj9u8fNxmKCU3tf/uQf8QNdYlubjiMZlvHmh0ZISJyUkqSnKumGDQqjBiVzZobCFgwK7SZbo8V4xTUo15HRkdZXJigpJMMC2G6HfmsHC4pecySdMv9F+sxphbSiINt+4hh0a91WLPOInl5zArzSWugqyJ1ULPSTwjVrO/Vg3AimEcu9OvBrDHHawyCY97A0vq//JMZwrV+080bPxGByz7nwnEp37rcvTxqb0pj6GauKq68OxMNOInGG7wTMitaw2pmjyqZ0MKMxjvd+vHhCuLksqexz6r5hjYEDy2hxntUdUcPAwT49idYG5MVzWqeRLLF69LpKa9XEuRqoBF2bOpSE1Kt2VWf7rW5z4hvS1roiZN+I3nxbl32MI2GqPfPWjWRd4aPXHJ3YNmS6/nmrdkfSzrpWKGv6n8HBfUHUzlPS6uuJxbdHly3uXRGYdvTDk8OuPwt+cqPDxV5cKyy+39Jt933Nx2PoMa2QP+6pkqn75Q2db+NeKm4KZeg/uHTbLx5tGC3tWZqs3ZYoLSJokMcelxKlkga24MBQCoCotpc4iKsLi3/1z99UfmbsBSfr1Vc12XsdHRERSSYvc4VXvr0lXSq5JcOt/as2onMY7eCXJvT3IvPFVF1qb36SmDqeVOPIkqnjfemNevn+8AoTrWsOeRNoQh3Dba+I0+PWVGlpxz03BDcD0ZcrjBWK9bD0mZXZUsF8ORJDcExPCzs3v/XQ5mPBJ2I+kt+uoQBxstVDUHC81ARqQAACAASURBVCExjtxRj/kLelMNt0RyB21Ry8nBbUTqYkuRumD0smr4nsj1IjVjONxYi0dtRcmT3JnONXlQ12//V+6LMZbZ3Yljq1jQYFkpU8B3jBjkHcG3Zl2+veByYdnjSs5jpuCxVFbkqop/verw8XNV3v94hSfnXc4tuSQs0bK+6VY4yi+HtRYGsFNSluCuAZPTWQNj3ZhrYrXgGTxTSDJfbX1CMgQcj5cYsRttUWcrFr3DRwHwhGTRynKueISiilN2LR5bPA6AicuQM4PVUqwKSt3Hqca6t9yHNbEqAiWw6r/TeNr//W5T/mo3vOimhij+/LdDrjV0jdw46JJNNU70355qr5hO2aqeUKRUe+JTg/G6j0eWyKVaJHCFR1AUh+VNBTgZSNgKwzO9MVFLC9W9RAtVzYFCjt4KCd+rFRSp0quSWLqAUFvXz6sk+jdNnFoTqetRwJzRT176cYrrRWrWrDIeL7WMEVUKrpRjnC8meHi1a9PDmxTw7kcqLJZ2301os1jQ373ji9yVuoAAzgwanMpuPICvxdeOjI5yuZLi0VmvXvbq0xc95ooef3e+irPLhixr5bDGM9d2CBpNS+4bNumOtfaueggul+NcLG2eRDZkVxmPF7lUjPForouvLmfoHTrKyOgoOZXi7Yu/wBuvvJP3T/4gVa/h4TPwGHRmsNeVIlsTq8XMGNVY6yYM9f13KyQXzzf9Huu/12S3/zveg5OdFIrHr5os5AWuB/96rv2eylYEl9m/8ZzVskVtlNx+tFr/fz0/a7SlcHtQqD4RkVA90uPRFY+uHFZU1QWa4mBDEKrB8IUwErUOOzpGVXNgkAMnEek+oFmkCuWSWDrfVHy9FZV476YlqLYTqUXpe3DXi9QBq8qoXW6Zl6QUXC7HmKzE+OpKhooyNvX1rhXqf+dXSvzmA/ENS+Wb8ciMw3hGNsWCAkxMPcp3uv/A75yAz5e+B3f8jVt68c7OFvj8ucV6dr1SkKu4fOq8H/+5G50qA4J5p/vRioQpODNgcHnV48Ky12TDWuzqomNS9RKcSBRben2fKSQ5W0yiEFSU4KsrGe7uWuVC4jSOJ1jyeviE+l5utp7mZPW5+ufWxOqMOUBFNJKg6jGrmWOw7GFVVja133BLJJcuUMiebHQ5q8WsinQfcuhGvOmz1zw/AJ4S/OmXE/zZV+KM9Xrky53pm/irh2I8etnk/vFqrV5pe7kwa/KnX45z5pjDkxElMQURQvHgcxa3jToc7XVDLxG1RsJWPD1lcOOgG0k5LCH8+FvLgLPT4cyzIRXJ2rK8UuEIyeFMw4EQZuWCw4pQ6uD1prUsS2Wz2XaboYkQkRlGjtwErBOpeCSWzmNWt+4VWbUzFLuPQ4ti/tcqUoftCsP2xgYAUMs8LcdYdCxmKxaP5jIbaqKu1R8NegQNAW+9O9YUv7kZn75Q4S+fqZKpicJsXLJY8njfgxf5tYH/Rn+8SsoSLKafx4OpX9wyyz9Xcvjg1yfJVVz24pDxWzWv7l6xUlE8Oe9SCrh2L616uCuzxKRHXHqcjBepKMlU2ebGZJFzhQQfnxtoyvQXeChk/b6O8riv+DBD7kzTuB6CWWOAsmzO2J+YmESgSCxdwKxunmAFay15x1EBOyYm/QYU3ux51MLlXc+H5uBgGyqE5J+tMaWiK65YDKn4fhBDKsZ6Xa4sGqE2eMgmPY72ujx2JYxVBUU2qRgfcHl2xrimWNvZ2dmHlFL3hWDcvkcLVc3+J5HBOHamZRmqxMpFrPLylh93rBTFnpMtO05tJVLnjb5Nu00dtcv02609uL5IjbPo+GJzdGSEx+dcHplxcZUvUrtt+OV747zr4XI9Y9+WjTqk2/HpC5V6Nv6aB/OX7onxvkcW+dWBP2DI8pPBRHyIJ0b+E9VAYf+0bdCTMIlbkpgpiZv+/UrJ4Rc/9jSLRWfbklTbkbHhtadtXnh0704ajqc4t+Qxlfd4fM7loWmXhAn3pxaJGR6uB19b6abgGbyoZ5FbUgX+bGq4qdrCkDlH0Yuz4gUaHSgPUzmcKX2TIXd2w7h+e9x+SrK5+L8vVj2Si+cxnG0ulGLdFDNj0EqsTjyJWt04rkajOThoobo5Wqhq9jdmDOPEvWBYG0RqLD9JrLD1Cd41ExR6bkAJuUGkJr0Cfe78polTm8WkjsVK9Fobk4TOFRIM2RXmHYulmkjt6R9mrqQY65I8Pufy8LRLd6zZA/rOr5RYqShee3pnIvWRGYc/eKTcVARfCkC5/MbIh7gj4S8nV5TFb159C/8/e+8dJNl5nvf+vu+kDtM9OW7OCAtgF4ucCRIkREIkQImSLFOUKFsOZenSvBbLpfK1SMl2lSXfK0qyru0SJYoiKZFXFANMgCJICiAIImN3ERZhc54cu6fT6XO+7/5xOk6HnQWmZxZAP1VTszvdp0/o06ef87zv+zzXXXE1O/ojXLs+xlDMJmQ1Vjpfn0jxia++esFtWC4+ss3kgR0r6x/6d4dzPHLKK5H+sAlXR+Y5mIyVfGlNobi9c57LImm+OlEmq78z/EUuC53ih4kb+d9zd5JUEWyh2ZI5goVHzE/QrWpvfDQwZfTXJ6vaJzJ/AsPLNN1uN9xLtmNd9fJjo6AU/rmXINO4jaAeOhzF4iVa6m+jjTaq0SaqjdG+irXx9oUwAq9Uo1aVs3JzFySpyrBJd22pS1JDKtuEpHY3JKkbGpDU5xMxvj3dz5fGh5nIBWSzs2+Ih07keeyMx6Fpn49st/mtax0+WyCpUPYU/c29zrJIKsCWuCRekU4FQfvAL/c8UiKpAP9j8heYEesYjtn0Ry0294SbktSpRZff/s4RjAZXjTdTtHv4hFeyqXqzODjpMV8YMjs46ZVIKpQjWJ9JdBV6gION97Tk8fluJlybB/qnUEh2OKe5OnwUW+T5YOeTRIwsGsneWJKNI0EiWNKIMydrB6UE0OdPY+tc1d/LoQBb8I3mhNzOzGBnqs/ZkeERkBJj3W6wmse1VqIzrPirX0/w2Q8vcut2l4vrIl49DMQU9+7O0Rm++CHBVqE7culsSxtttNEepmrjbQw5vAucgDBW2VB5aUKJc02XVYVEIS1qPwK2ztHnT9clXnOyi1ShTF6PpPY2IKk/me8K7ItUMLBzzxaHh0/kyXgBhXhx0md7l1eXjHaFJHsvYuioKyT53ZtDVfGmt3cc4ENdT5Se8625u3nNu4Zfu2GYjpDJVCrP916bJmIZhC2JaQikCMiuEJDIePz+IydYyPoXjEu9GBRtqgajcll9t0uxtA93S1zSYcFCBffVS35DoXdZKmKmx7emBpAoPtr9WOnxnyb3MJ7vQ6A4mIxxUzxRCgZIGjEEmq4lyqpEM+BNMWEOkBfV76MWJpmurUTmjjUd6nMWx1CGjWcvsbgyLIz1V+Of3g+quXMFwF2XuRgSrtng4ZiaJ49dmrZUt+90+ac3ZfmNOzL8/X6Hrz3b2ijZCyHqKL7wawkmFiTPn7L40pMhVttq6J4rctx9uctLZy2ePm6tWsrR/XuzdEU0r543OXTeJJNv3X5LofnELVmOTBi8Pmq2rBc2Hlbctj3PkQmDk9MGfgu8aK/bnGc+LTg909oe23cz2opqG29LiJ4NiFg/UMeG6gJeqRpBpmszSgZf3pVqqqXz9HvTdWNRF2ScxQY+qevsXF2SWoxH9SuSplxt8NAJr0RSoUzYvnmkrMhVKoVFzGfVsrxHu0OST13roDTsdE7xG/3fLj22P3U535h7Hz+/Z4COUJkcZj3FbCbP+USO03NZTs5mOD6T4dh0hidPLZBYQlKLs1c1KVDAjv7lEY63YlNV7MP1KxwR5nMXpssCsIXmqugifz85QMqXbHXOsSdyGAjOj2/Pv6fwb1lyA8gpWRW5ulAnvatIVitDAYrnl5IWmYKC32zbwgtnqnpay4EAYeTw5RfcP9Dcc0WZqf/o9UuTpALcVoh2FQLOza79tPSeDR5SwHCX4ooRj7Xww7x2k8euIZ9fuD5bZVHVarzvCpcP78nxOx9KVdkttQKben0+vCfHb38gzX/7hWTL1nP5sMc/vyPDH35skd/92VQL1qD5N+9J84cfW+Rr/2KBgXhrj9u7FW2i2sbbDiLSjezfCtSZ8F84hVTNL+7Z+Hp8s6DEVpBUQ/sMeJMYddKhFkW0YeLUiJ2jv8Hg1JDjEpJ+VeJUPYWvON1fLIV//6TLnx3M8XtPZ0veqXNZxe89neXPDuYuWC6fyyr+5ECOiMzy74a+iiWCY3LeHeDPJn8BgeDvX5xkMbu8L8Id/RHu2t6NWegnECIYuvrkjcN02EaJrJpScPeObn5+zyD3XdFL2Gj8Vf9WbKoOTnp840g5urVo3/W5p7MkL5BAqoF7tjjktCStDBSCX+p5pPT4U4tXM5HvrXi+xNWShBcQqeL7v2B0kSy0gFQisK6awqg09C+cZ74RIhPf1FR9DtwCTtVNrxIdvcjezU33b/c6j5Gu4MBkXMFTl6iauqHHZ1Nv8MWe9y+N2NTKdKz9a7A9htRcvb583rx0dnWKnt0RVTpnPL+15vsAV46UCd3rLbT/uny4MpFq5fepv0PTGQk+zTlPMJloU6pWoH1U23h7wQoVzNCpGZ4KJc5ecGAlFxkg7wSDdpUkVWrVkKRmRIhZsweoJanDdo6BBiQVwFWC62NJbKEbEzYoWT4p4O8O5/nGkWql8JGTLp97KsOCq/E1fOtonm8fzdVVV+cLA1gLriatQnxx+iN42iDhR/mD8V8lq0NoYDHn85dPn+P46fOMjY5e8GeDnWJPvwxUPwPu3STRizPcu0mWCOmefskGO8XY6Ch9Isl7N5lNvWE/da1T6se9GDTqw6383QgCePSMx/aRXnaG0+wNv8GV4ROlxzCvImooZOFcMIXi2o5E1c1I8TyYM3pIi1r12MRnwJtCVhr6F843z46Rja1vuo1SezUBFSWy2rcJ0dHXcNmfuapMcB87bJFtYQn3reCOneXtfP6k1dJS83JgSM2+zeXP03MnV5+oXjbkl6I4p5KSc3Or8xVdSY7fGDdbbod1xcjqhBnsGiqv5/XRlV/PjorXP95OpGoZ2kS1jbcPhMQYuRKM2guOk568oA1V3ulqkDql6fOnsaglfTlhM20EpKDWzN9lsAlJTXoGZ3MhHENxzxanMWErbUX5/34F6ZrLab52OM+CWyZhroIHj3v89zrq6smEIlHoTQV4NnUVfzD+Sf5w/FeZ8Xsq9hqyHssqlxexu8/gPRtN7ttqEbWCi3LUEty31eI9G0129xlYMvhbyIDHz3pNFdU/OZB7U2lbxT7cziVkdTkoDlg9fCLPng1x/uXA9wAw0KS4jIjZwccHxwtkVXN75zzv7Zmnz6p+r4vnw7TZS1bUDkpZeAz4U4gKZ5XieZcP9ZCL9DfdTsPPEUpUe6gWyaocvhzsWjW3J6q4cWt5Ox85tLKOCisHze07y9v5kyNrr/ruXueVjOGnkpKT06v/9bh3Y/mYHDjdesP9Iq6qIKqtD1zQVUT1tRYQSADL0GyviE493AKVeFdFstbhNY79fSejPUzVxtsGcmgXhIJBpko11XST2Knxpsv6ZoRsPFCxlk7493hzhJZMawPkMZky+tFC1IlF9RhpYOYPkPElp7KBctnZN8TDJ/IlE/96eLMz2aqgrgKlQay9AyYf26mqfFTPq+186lqnoS+rrzSugpynyfkBUdYESq8GVIFsSSHY0RWU+mXhxxDgGALLAEsGz5kvtCmkvMb79mbTtooo9uF+7uls0+cV2yoqwxOKZHXAO8A6ewKtQQiD/dkboDBAdlvnPGGp2B4JVPp1dg5fi5L/LVAasJoy+hn0J7B1NZm1dZ4+f5ops0xKi+lVuegw0s9j5eYbbrvlJlCpCXLRwfLyhfQqY92V+KcPQEWry/uvdEvE/dVRk7OXQN9nPewa8hmIBTcoqZwokLK1RSXBf/aExVr1pxZx8MxqKbqaqysibF9uMVFd16WIh4MP4mJOcGa2NTcE2/r9kkPJ2Lwk8SZM+C+EnRWK6pHxtT+H36loK6ptvC0gOocR8cAiqHp4yiWUONP0K0VJi3TXZjS1NlRxP0GHrm2y95FMmf2oOoMvMcNno5NtGOTkaTiRDeMj6CqQ1EwTwlaJotl/p738r0lXBYNYByc9hPYZTj3Mhza5fHSHhVHRB7q50yipkIaoDg8wpCBsCrpCksGoZKRDsq5Dsj4m2RCTbIobbIobbIhJ1sWCx4eikoGIpDcs6bAFTsEpAGpVXaBEoJaW6xOu5mRi+apqccis2Id7IUU1ZgVJWJXqqyHgxkHFTeYjLPoGGSV5NnUThzO9LOQNvjI+xCOzvVWkVIjAIzduVCvvwyMjaCGYNPrxqCWGYZ2le0loRPE8DPqlmw+e2ekJzHpRrHY4uHkrwJCaD1xZvuH63strr1I2wp27yjd5Tx2z8FowjX1x0Ny4ZSlRXV10RxSb+wKFzleroWwGGIwr+jqCz182Lzg22eL+1HVL1dTWvPeXDVe3M6w0DKmrhs5aodi2EaBNVNu49GGHkQPbgXrDU6er+gCXQiPIdG6qa0MVUWk6G5i3Txt9eIVlKtXUiPTZHMo0JKlaw6lsmLwOnjCd1TUktdmHTgOf3hfi0/tCy1ZZi5PzPbbGnPgqA5kfsWPhT/nZjYv85t637sv6ZhCouha2LG9jpy1qCKMt4WM7rWVbUxWHzD77VKbUs7uclKyuQohCkaQ/sN2ky0xyPh2Uxuf9Dv77+D2MuzZfLgUACJ5Y6OL5RHm6XwjYHMoSlbXnnBIGU2ZfVSRrETG1SMyvnm4eGRlGI8l0bkbVOT9L6wTCiTNIv0xCS/2qsT5EV/Dv23fkS4MdsymxJj2Wy4EhNbduL5PCJ46uPaHeNeTTHQ2OXTIreH1s9UnHtZvKx+T1sdbaQ1Ximg2VxLE1Fk6VuHKken2tQuUg1RsteD+39PkUbacnk61RbNsI0D6ybVzaEAJj+AqQss7w1LkLD091jOCbQcxppZpqa5cef7buvfys0VPKbq8kqY5QbAllMZpcx8ddm0U/uHqNDA+zMSbZN2hgVqiJmuaT8J/fn+Xz+7PL6r0MFFjBp/ZaJE7/DUZiP7NZheNP0ZPbz94Bs6ak3hV6c56lF4t7t9gXpepeCJV2VAmXqp7dZljMBwpvJUlfFzP4wflO/v253+ILUw/wNzM/Q0JFeCbRRVaVI1WLwQDH0mXVUwrYEs4QEmUVuHie5IXNjNFb9yajS80TVrXnq5JWcDPVZB+EVkQW6g9Xyf5tYEf42T1lIvsPrzgtJxxvFtdtzhMLBXs7vSg5dH7tlahbtpVJ4nMnLJRe/WN3/ZYygXvh1OqVkfduLK/3xZa3G1S7GrRONdZc3uI+2MsqiPDhNbixeTehTVTbuKQh+7eV+lIrYWVnm/b2AbihbtxwYDNUPeHv0+9N1fVKTchY3dQpE83WcAZLNqYTC57BRD4gXV7HIOl88Ny9AwYf2W5iiPJ0f/O+zeWTMA18bKdB8vRXuS58IIjyTGt+mr6RifD7LvwCLca9W+wVUXWX2lE1I/tUPLZUsS2S9C1xSacjAMmjyRv4yeK+Ctuw8mVRoogaPkNOUKo+lg6z6Ac3HlvDGSyhySnJlGuVzpeMDLMglxj2F7ap15/B0hW2U0XbKitKrmOkZplKSN+tP1wlJca6K/mzR6P8+LBN2hV8/9Daq5SNcOPWMoH48Rtr0wtaDc3NFQrvk8dWX4m2Dc2eDeVteH6V1PCldlgHz7SWIG/oUSXVfzEnODndGoK3sUfR4QTrSWQE5+dXnupcVuko0EKLrTbaRLWNSxiiow/RHWSfV/Wl+jlCyfNNl/XNMLlYYdk6E/6NbKjmjSAes5KkCmBTKIvThKTmlOBMNoi4nLUGeOyMx0Mn8qTzmit6DW5bZ2HJwoBSvX1tujeNIfGxJ77KdeGDpb/9Y+J6/u3r93Fw6tIwn14JVbeeHVW94xi0GEDcpqliW3QN6HJEw2MvUESk4uOD43QYPs8nYnxnup+vjA+R9AxsqekzXZ5ZiPPiYozTmVBVIEBKRGq3Dx0ESujy+Vc8P91wH/lQd9PjYLkJ7MxM7QN2hNPG5fzpjyL88y/FSeUu3Uv7n/1jmP/03ShPHrN47I21J9S2AY8fthiblyzmBK+00C6pEYY6FYu54Ewcm5eMLayOQre1v2yHNb0oW0LoKlFJigNbqtbcpNS6Cqz0ejSXV/bAtolqSyG0Xm4n3NsHlmXp7u7mF/w2LnGYDsbm68Awl/SlaiJzRzG8xpPeShike3agpF0zPNXtzxFTizXL5DEZNwfRQi47GrW0Pg1HMhGySjJrDXBw0sfXwaWxw4J/d12oatq+EgL4jatsvvCKuyTi88LDVxKffzPwd9zS8XLpbz9K3MBfzdxPpy3f1CT9pYy5Cn/YempzZYCAICj315BhrYnlXydpXQ5CcGrBb+oa8N7uWfbFkjyfiPHEQheelgWVVfFA/xTfnupn0Zdogr/vCGfYFM4yNjoKaAa9SRxd6w6RFQ6T5kDV30ZHxwJyPHe8aUuLRpDu2YFvhMrLjo0CoMbeQCcmGi7bRjNoeqKa2dRafWY0W/p84mHNS2dXT9UdiPvsLfSpPvJqa+3MOsOKPRs8rlrv8dJZs2X9yRt7fG7alufKEY8nj1n8YIX3y5Caj16b47Jhjw09in/55Rj6LbaLTE1N7ddaX7dCm/iOQpuotnFJQq6/GhEtGPNXENXQ4vn6ilIF0p2b8ex4sGwFUY2qFL3+bM3zFYIJc5C8sOp4peZZ59RaV1XiXNZh2rOYci1eXIzXJZyV1khV+1nHOgkKIQA0JqsmHr81+HVuiL5a+tsPEzfxpZkP02kHauGbMdJvBQ5OemyJyyrSPJ9V9YnkBXAhYvm5Qh9so23YLF5mU/KvSZsbeUF/mP9wYIi0V/+9EShsobk+luCpRFfVkJREoQrkVFUUpgSaPR1J+u08Y6OjGNpnyBuvq+AnZQdzRvV1anR0DOnniM4dRejGTgi+4ZDu2VHVpjA6Ngq+h3/qBfCan7NttNHGSuFCjUjLQ5uoNsal8U3WRhsVEPGhuiTVdBcuSFLdcF9dkmppt8YiqIhZo4e8qFUwYobHiN38Cz/hGUx7wbI7RnoJm9WXrJKJfwPGWS9NSQrodAT/7Cqb+7eZSybn4YObFZ8Z/nIVSX1k4Wa+OP1hlBZvOu2pFXirUbCVuJAdVaMAgeI2/MEz8/QnvhU8N3uag8eeZzHf+L0JolMFzyXjhIRfSqoCSuS0mqQqbKGIm+WWC18YDYerYmqRiKq1RlOGc8HkKsPP4STP02ll+Jn1bxA2CsfRMKssq9poo41WY617rN/5uDS+zdpoowjTRg5sA5b6peYJJ841XdQ3w+Q6AnK6NB6135uuOzyVlB2kZdBLuHTCf1OosVcqBH6pZ3OhwrYOE7EEH9pq1ZDVSojCTzOyVSxf37bO4v4dTtXk/Kf3hXhmTJDXZWL98MJtfGnmZwHxltKemsFXGtcPfvIq+PEKP6pBVaZySr9o7H9qwS+V74tRsMshq/MXKPtDdYDAfGH/K7fh3o5HGF2YJ+tpDs1H+bu56mGz4ntSfaMhyWvJZdE0EamqyGrVsiiiUnFX1xyODJ5TPJ+yMkRCxusu1+PPYVWEBJSSq5wu3FBP3WWKsLNzvH/wZe7f9Cr/9frv84t7A6VZRLsRnUNNl10LfGRvltt3uJhNer1XG2Hr0tmWNtpooz7aHcBtXFKQgzvrRqSGkueqrHmWQgtJJr4RjahNnvJnMKldNids5uoMT0k0m0PZkqVUI5zLhhjN2VUKWtQSfGynxV+/Vj9aVQP/4iqbP3+lPjlTmhpF9N4tNoNRSY8j+OMDORZcwZ9O/BL/YfgveCm9k2/N302RXl1s2pPra7I+ZD1NxtNkPcj6Gk9BXgUE1VMX7pc1BJhSYEmwDDi1oHjwWL5E64rb9bmns1VtDsWwgsFo8+GqRgECS9smqgIEEopvHAlI6jbnLPfEn8FTcCqh+Kvp+0iraqP9iAm/fV2I//uFLKl8sM+GgO2hNH12nnXOHN+dqR97qpB8dGCCbjPP0XSEYnBsMblqwejE1i5hXd22INH0edOMm0Powl1RKbkqNoKRT2H49VX9sOVx1+AxwCFk5Em4oVJqlRzYjp+au2RaAKK25p/ckMU24Z9nBZ/+emwNe0EDGFLzP38lwfl5gyeOWPzwNXtNLL3+9V1pjk0aPHfSYmEVvThv3OoyvmBwekayGqrghh6f83Oy5dZftqFx/bbK+U5CW1Ft45KBiA8iOgp2UhVqqpWdw3STjRYDINuxDmXUNsx3+Ekiuran0UcybfQBtfGoG5wcYaO5IjmbN3lpsYMXF2M8v9hNqmBF5fq6IUmF4OvgC6+4F12+3jtgMpvTJbLmaov/NPobfGfhvRSV1CLqpT0prVl0NeMpxbF5nxcnPX56Ps9Tox4HJjxem/E5uaAYSynmspqkq8l6mvwySCoEkas5X7OY18xlNZaE0BJluV6bgyAIK9gSb34pejMBAkWnAFP4/LO+7yAKe/JSegdPLV5V9foC+Mx1QX/rZ28OESls+94Bg5u3dpPzJT+Y7UE0UVS/PdWPqyQbQ9XnW/H8mjF66yZXWXj0LOmdLoYBZDs3oRuQiFs3TeMYPtLLMZaJ89JsxQ2aNC6pFoC7LnOxC/chM4uS2dTaE4lrNnjEw8H09s/ty+GvbBFiWVjX5XPPlS7/+j0Z/uevJFdNbTak5v94b4bP/1KSP//VJJ3h1u582NJ8/heT/PU/S/CZe1NI0ar91PyvTyT4/C8l+fXbMoRaoJjfsCXPn/5ygn95Z5qr1ze+1rexcmgT1TYuDRh2/fQp7RFaHG26aN7pLNn6VPel5ulW9b1WZ4wefFEmDVOuRU5J+qw83YUJ/0XfqDJ6L8JVgp/Od3I0OMQl7gAAIABJREFUEw6Srzx4+ESe8ZTib99ofuEqDkhdTPm6M/cKw6mHa8iaEmZDsvbRHSYbY5Lj8z77JzyeOOfxwoTHG7M+55KK+VyglLYKy22DCJtw31aTc4uac0nFoqtpNOB5sQECRQuqB3qeYYsTnEN5bfKX0/dT3CopIGrCZ28O0ekIDk569EcMPnN9iPdsNNndZ5DOa55PdeNqUTW8VAmFJOVLvjoxhBQwaNUq5krIhv2qUZ0mWqdf1TdCdf1VLcPnri1TwXHUPj86MVzap1JqVbQb0Tlcs+zqQ/P+imjXH7xqcyn09d2xs/wePXF0bfxcb6oIGnjprLlqUbKXD3slWyqtYSHT2vXuXuchJUQdzVCnapmquqFH0RXRbOr1uesyl2wLeOTudR7ruxUf2O1W2W210Tq0S/9tXBKQgzsalPzPNy35K2mWBk8qSarQQUm13uUwKTvIyoCADo+McDoT4kgmgiMVvzY4FjzHM/jqxBAp3+DOrjmuj5cV3ecScQ5noiWlSwMZD75/qvFF62Km/kuK6ILPB9RjDKcfBjSe7ODeLXcCQbk8XiBr3SHJf7zJ4feezpJ04YYhg6gleWX64n1UR8fGLnqZRhgZHubujSYPnah/XDRw90YTQwqmM4rpgiOTKYPI0y5H0h0SRK3yu1hsg6h0ESgGCFS6CBSn/AeteT618UecLSTlfnPubqa8cu+n0vCZ6wOS+ntPZ0m4mo/tVNy7xSav4PyiqojBrQ4CWDr1H5BVwXjOZls4Q0oZpZSyYgtATjokdIxOVVsh6PbnyAkbrzDYV2wBcMO9mLkFzHzZVu22TTNE7OD9nU3bHDqukN15lCwsW2oB2Iafml3TFoDLh3029AR3RTkPHj+89t6pIUtz49aKGNcja7NNN1Vsw7MnVs+S6rrN5c/k/tOt8zMt4pqN1YS8VVgNn9Yqj9a2f+qqoH2U21hziI5eRKwPWFLyz81h5RaaLpuNrUOL2nJqtz+HRS1BymNW9aWezoRKymhOCf5mcqjkj1mZ9w5wfTzJbN7EkhpbKFxtVKQZNdg34P/c5/DFQ27NIFCxfP2pa50qn1Vbwi/sUNwf+Vu60i+Wnt+bfZLp0M0lsrYpFlyEHzrh4kj4wGaL6axmY0ySzuvSv+vhYgmpAIyKvazcb10qqlfj5LkJnknEEdRXIgXw6BmPD221qsiop2A6o5nOBEQsYgr6IoL+sCRmi7q9rF0hyd4Ccf3+SbdA5OErV36dsWRQij/vDvDQ/B01y/4/LwR9s8mCA8C3jgZfqvdsspgpHMN9g0aFP24QBPDRgYnCeRKQVFMobu+cZ3skYNybnCxHMhHyurZfNayy2FTLPUG/6gzj1iAldbRAVrPx9URnjyC0wjZ87t5W9kp99PgASgV93OnOLdU7V2gBUOdeZq3woavLJPknh+1Vy7Bvhpu25nEKp9G5OcnJ6dUvLg7EfbYNBOe4r+D5VYtN1dywpXzuvXCq9QR538bVSb+qJKovtyCeNeootvQF75nWbaP/1UL7KLextpBGMEBFnZJ/8kIl/y48O4iqrFRTIypNh64to2pg2iz3pU65FkcykQplVJLy4cvjw1VKWTHvPWZ4eFriSMWHd4R4+ES+oLTVhyAoKQflacnvFxS7q/okr0yrKkX0d28OlR7/tR0LfLLrK4Ry46XXSllbOBX7dbSwSbqaiCl4fVZxcNJn/4RP2IQPbbXYGJOk8rq0bfsGDXryk40PP2ALhS0VdoGAO1JhCo0hNAZgCN2wpxaCC7YP+FrgaYGvBQueyYPzfU3L5YESrfjfR7Pc1Jlgy7rBus9Le5ozCc2ZhCJkBKR1MBKQ1qWonPK/0nqR5PwbhXUJ/tfUz+HX6RFNLikPVg547eqWvDTls7svWG7/hIctNB/snWHIdvn44HhBeRfc3jlfpbxbUrMplOVYptw+UiSrM2YvQ954jd5jk6fbn6/xV1XSJtsxQjh5jts2TxMtqKnzGYtnzgYKsekmsbKz5AtuAUVVVUS7EfEhdGKc1UZPVFWpht97pbWG8svF3ZeXy/5BOtbqk+fbKmJbXzxrrlqa2PpuxVBnoHBn84KXW6hwAgx3+gx2lhX110dbsz5Daq6qIKovtoAQXznil5xgjk8ZpN21v+l6N6BNVNtYU8j+rWDWlt2WV/KvjUiVWjX0S52XnVV+qXHTLyijZTJVzx+zmESkEaVp7qglmpa1IVBSi+bzS8vTS03wi49nFg7xfvNrSL88kDMTupWzkfuZzEjOL3ok3IAaH5r2OTjpl1oPHj6R5+6NJj88mSvt04GJPDvCITaFs1hCE5I+YakISVX63cyCazkQIriQmELjFGj7pGuTVUbVIJBAoZGl31D0KtUkPKNG5R0Zru2vzPqac8mgn7XDEgx3SAYjAlMG/aXFKX+A51JXsmn+dj7U9VO+t3Arx3Ibl7U/UpQHvLpCkp6QYjar2d1nEHcEfmKKpG/gaYiZPr8yNM54zi4pqZXoMHwGLJfJfPU5nhcW87Krbg91h1okLSLkZEDqiqpqPtRDhzfD3dvKNx4/ODqE0uVzNbQ4im/H6rcApGfBW75v7Urg/Ve6yMLmvTZqcnpmdaJBm6G/Q3FloXyrdaDyrgVuqSCqT7YooakeKlseDp5pfV/stZsqVM6zVsvWt2vQLw1PTSUlYwsrT/wrifArLVBs26iP9jBVG2uHcBzRFaio1cb+iWWU/NfXLfn3+LN1U4CywiFpBF6WxSlsRyru6JoneiF/TEPxkd4pcgVCMDI8TCqvefSM11CHkQK+eMgtTe8fnPQ4NOOXptuL5eufnstzcNIDrdmlfsS9xpeQBZcCLUxOhH+RJ/wHeGpM8/qsXyKpZ5KK/RN+iZQV1cmHTng1xPtIJoKD4spoim3hLCOOS4/lETbeOklthO2RDHd2zWGKYP8lig5D8YmhMTqM8vE2UNwcn+fqjkVihlfldTs6Nlb6qYfFvObonM9Tox6vz/j0OoJ4xVCZqy3+ZvaD/Mfz/5q/m33/sra70se2eBOxrat8nm2MBYq6j2DCDchFh+HXJalFDNkuYVk+v4rnX9KIkRW1CqMgOI9FxVBZ8Wbsll0uEavcm/rcuWrlVWhFKFnHb3gNggAMqflAxRDV915Z+95UgPdc7pbO+5fOmsysgU3WcKfP1v5y2f+5k6vXn1pZ9n9uFfpi920qr+/A6RaW/TcsVVNX/uK2e12bqK4F2ke6jTWCwKhX8kcRSp5vumRQ8q9Nn4qoNBFdSxgUghkjsL2qtKISwM5ImmHH5cvj9aejFZL7+yaY88zCtg6TriitNyr7V07v37He4LvHPRRBstTnbglKwZ97KsOCC3G5yN7LvslQ5Ghp+Yzo4nH1CY7MrkfXIdF9IYEt/CpSuvQ3lIn2hvDqD9MUy+CPz3cTNRQfHxwnZvpV5fI7usrl8kHyaA1pJVn0DRKeSUoFJLGSrC5VWpWGiXRwjD68zeLbR12S+fJ7czy3ofTc4pT/0nJ/5Wst9bGNWoLhqGQspUrrHx0bYzpv02/lsS9gKSQFbCz0qxafWWoBMHoY9sZrwigsPLpUbQvAjNvBjBen10zwg6ODVWpqEUELwFzZCaPUAtCDiPWjk1NNt3elcMu2PJ2RYL9mU2JVh4UaQ/OeXWVV+dE31oY837ajfALuP22tWgm5O6LYMRgQZKXhhRYSRwg8TSvJ3YHTrTsH9lYObLWARMbDik29hWOn4I3xNn1aLbwjj7QQsL7b59zc2peZ2qgP0TUMTrTm787iOFLVZxHprq1Y6SmysYIKOzJMHpOMCNOl5huW/BdkZ5UVVRFDdg5fC7491V+T2V6ERPHNqX6ujyVxCt6q5Snwiuc1mN5fyOkSSQVYcOF3n8wgBCQK35c+ksXFcWalotOWnFNb+X7+42TpqLs/RdJ2U1zyTCKOq1XdPtAiSf344DgdxvIcAHJKkFMSr9BvWvnj68oyPiXBQqKxhMYUGksWfguFLTTXx5N0mx5DjlvahmblciEgagTbPWjnySvBgm+y4Jks+sE4V3H/67UGOCLNHRscHjpRf3+VDtbRzIXhTw7kSr3DRWzulEykVdUyGpjJWww7Fy6nhw3FsJ1j1K1WUH1hMi876anTAhBTi6RFmJwspJ+NDPPMKLwwvZ7bI89x8Hyk4fqCFoCO2haA/m34izOgW28aGgtpMq4gbGseOeSsiZn+UuxeV+6XTLtrRZ41t1dYYz15dPW24foKNfW10db3xV69wcMsXHrPzUmmFluzvqij2D5QHnJqhbNAJeE+OmmQvQSGAt8teEcS1b4OxR/9YpIvPx3moZcuDc++NipgmMi+YDq5Uk01vDRWZrruIgtD+5jdcAfSy9E59hzSd8ljcszehidMTDdft+TvCoukEQOq1dQO6RORqqDsybokFQJFNaPgmUScj+wICMPGmOT2dQbPjPm4qvH0vimCmNWlWKrmpVSE/3fyY/xfxl/w0+ztnHI+iF4y9LO0/B2Wig1Olg2hLF+daKwGP9A/QcysJW1aQ0pJsr5BRkmyhR9/hT8rxb7YhGeQV4JQoS/2QuXy0vJS0yfz9Fl5PA0LnslM3iKtjBqVVeLzHv0FDmXDPGH8PAt+faKfaMIrGyV7OYZgfUxyJlGtqs56FkO2e8EWimPpMIO2S1T6JZW4Z2g9pyYWwAh8VB1du2G9/ixjYrgmterxxLVE9ZEGfguBt6qTPE+mc3P1A5aD7NmImjnVfINXAN97xeGxN2zed4XL40cuBTUVphcF3z9kc+fOPD85YpFfgwSj7oimq6A0ux48vwpT90XcvG117bCu37w67gJ7Nnilz+CxSaMlBPyaiv7Ul85eGufzuwXvyB7VeEhjGvDrt2X4/ftT9HWsQeRIGw0h+7c18EwdrUuTFob2Mbf+NpAGygwxP3IT3eu2lEgqQnLS3soJa3PVchqYNYIJ6OqIVNgQyjLh2qR8o2ZwqvJ38DoSV0ums2VS8LFdzgXN5+/batJZp7LYY9T2376e3crvjP42r8r7qkhqZY+mALpNj+3hNLsiaWyheXC6v2l/7ben+kl6wevllGDatTiZCXEoFeVYJsI512HGs0gpY8VJKkBeC5K+yWTe5nQuxOFMhFdTUU5nQ8zmTfIXobKZAnotj52RDLvCafqsfMkya3RsjHXzf4/MnWF36DD/Zd2fYYsLu30X+1mXJmgtTfYCWNcha45QXgvmveb3+88nYnxnup+vTgzRY+aRaHK+5JmFOGecTUwZvcwaPXUpp4lPVx21VRkObrS+S0IRlpvAdBOl/5eCAHo2gBlquuxKIZMXfPclh8QqRoM2w/iCwZ8/HuGTX4zztWdX5xgsxVxa8utfjPNfvxflK0+HV1WZ++snw3zjBYfzc3JViOob4yaHzpsoDc+3sA/XMmAyGZxjrWov6K3gEa12SmijGqJRCszbGVsHpP7yvymfSBlX8Mc/jKzqnWsbDRDuxNi4B6iNSQ0nz9Y8Pd21lYkdHwFZoTBqBUKWfxcgtGJf5gCDfjAVnZQdpR6/SqI6bOcYtAMS83wixhMLXXhalkrlRR/VRV+iC6bu1w5aJYui3pDgqv5qY/muijLxfFaVpvvnsqrUi2rgc3/3j7m/6zE+P/FPOZC+vHxYDLhvW9lPtFItNNH02Xl6zTxWoR9y0Tf4ynhzNRgKPb9ScWvnQlOLqUYYG21uEVaJpVG0y0VYKmKGR5fpEblAdO1SKA3znomtJ/iZ2NdLBvt/O3Mv3124E0Fww1L8vRTdjuCTu20+vz9XejxI9ionXFXitRmfyXR5G0fHxuiQjdXheufXXV1z/GC2p9RfLLRi0Btnu3uCTpWoeY2YlcILhTic3Vxe7+gYoInOHcXwaiOCS8fHsEn17KpyXxgdG0UvzqDOH2q4XBttrCSijiLtCnSLEqkCaEa6FBlXMJduzY1Rb1Rx9QaPnxyxVryVZWpqar/W+roVfdF3CN6RtwVn5wy+ud/ho9fmEAIcUzObbpf/1x4CY6ieZ6qPs1h/sttOTWDk0/hWpExWi+R0CUl1dI5OFaiVHgbzsmzsX0RIKgasstLWbODnr8eHyCjBjnCG3X1l9aVoOXUhkgqB7dSn94X40v7j/KuBb7LJDvbzX/V/k8+c+xQLftCW8N5NJlFLVBFUS2gGLJdeK19DMsdzRTW4/ECxz3ap/VNWCWbyFv12Y4XxYgjpm3mNZiQ2oyQZZTOZtwlJRY+Zp9v0SqS8GaSAASvFeyIP4ggPTwv2p7bz3YU7EAR9sndscHj8nIdbhwP/k8ss/upQULov3rNf0SvrklSAkQ7BZLr6b4vKIKskIVm9gmPpMI/Pd5feI1Xw6f3uTH/1eyQk4+YQjnKJuEdqgipuG3qNHZ2jvJLaxvcmb2LK7S4HAcTWE5k71th9wnex01PkIgNVfw9CNlozWBW29CVh6t/GpYPV8YgVjM63di5lJiULvrttrCbekUQV4G+eCbP/lMWn7knz2Bs2xyffsbv6toHoGgG7dgDEWRxD6vp+pGY+xdBrX2d098fROJRMGStft0BSb00/RUgH0+3zRlepr68SG5xsTT9hvYGfDsPn1s4FpvMW12zqKz23JySI2aIi/ahs2j+XVSXT/mIM50Imy9njD/Ff1j2BFGXiNZbvrSpN/+BkjpvjCRwDQkIxYLt0m17D3sei/VOlWheWips753hivqs0YCVR7AhnqkhqM0IptMYij6k9pPYJGiN8DF20lCrqk2UoJL4w8DHwhSz8NsmLskXM0nU2Iq5ZJRl1HcZch5jh0WN5dBqNjwNo9jg/IiISJHyTWS/CX0x+FABHaPZ0JPnJWXC1rNluAfyPl9watfWVacXBSa9+ApYjiViKdD5YotirOpc3a4aqhhyXqOFXqd6KWmcGQRC2ENYZZo2eUkUAYDA8x87OwAXjiugpHjOurVqHb0bIh3uxMzONDhB2epJ8qHtVBqviYcX//HiS50+ZPHjQ4eT0pXHd7e9QuD4sXCItCG20UUTY0vjt7sSmuDSuIi3CG+Mmn/56DLcOB7pth8v5OYOT021ngFWBNJB9m4A6A1TZ2aaL+k6c+MRLLKy/qe7jWkiuS+8vkdSscEjLgBBXEqI+M0+0QWl5ael20TcQghoVcnOnUZV+VBy8WTpI9a2jefrVG1zufov3dZT3L69Nvj77Af5h4ZYqsuLqYIL/5/qnWOfkluVvWlSDfzzfjS0118WSSAE3xRMFNwDNjnCGTeFsXXIqtCKkc9jaxdIulvYwaewN2xR1xE8N5LHICwtX2LjCwhUOWogLElcNJHyThG/iCEW/nQ/6O5ds3BbrJdaZR0kUnAG+MPUAk343Ian4UM80/zDbi6sF1cV/UVrH0k0XlM3+G2E4Kjk+Xz2g5taxieowKq24qNuiUVR9b4onmM145KRDSkWI6jSguXP4ldJzTyUGGEv3lPh2UVXNRYcws/PIBgEZQiucxVEy8U3VD1gOons9evZMw329WPzsNTnCtuaOnXnWdSk+840OLoVh1l++KcNtO/I8dcziGy+E1sQRxjY0v/W+ND89YvPCaXNVXRA29vikcmLVPGMNWSRfa//eX+p43xUun7glw12/v9ZbcuniHU1UgbqN6n0dit+8O41lwMMvO3zt2VC7VNViyJ6NYNT2CIeS55teynwzQi46SGJwT01PahFCK14I7+PW9FM4Osdsnb5US2iGneV7iU7li+pTeaK+yxEcn/er0o+KU+KfezpbsjzqN2f51d6H2Oe/TuXw/uuZLfz59EcZz/dRC0FOB5P3yyGpWsOCbxI3ffZ0JImbPk6h9OwYips6E5yaWMDOJhkruXZpHOUS0llCOout3ZZ+jQiCSFBb5wvEKyCFOeGQESGyMlxKCqskrktJa05LzuUcJlybPssNhqgEdMtxdttPkFEG857JjxI38EzqagBcpfjm9CCSSuuuIlmtVYWLj4ZN+NhOC7NJQ2+kzlUz36D3Lmb6PNA/1dCnVyPZG5vHMVTJW3XO6CLsZbi88xzDkeAmx9eSn45fSY8/y4RZPUSlhYEbHSK02Nh/2MotkHcTZf/hoqrauwl/YRz8t55YFbE1H7yq/Drf3O9wKRCVeFhx2448hoTbd+b5zsG1iXG9cWueW7cHP4fHDX7nm7FVW/cnb8twzQaP10ZN/vKJcMsFmvuuyXHvbpdnjls8+obN2dnWrC8eVnz6njQvnLJ4/pTJZGLl17Olz+faTXkOnDYLx21lz+lrNgTnZhuN8Y4nqvXwydsy2IU9v++aHLfvcPnKMyEee8NucbP3uxRmoNxA7QCV4TW2KNJAqnsr8yM3oU27LkmFQFHN4fBk5Bauzr6MJ2oJ8bCdw1jmW5tTgoRf+9FY1yGxZKC4FZVTqPZNvTbyOv928G+xhIchIGwKJnMOX5n5ID9OXgcERv0gKpS+QFm7q2t+WZZNC57BWM4hW1Dxlqq+RdIXL/zfUTmiKkVEp2uM5VcbAgjpXKB+qwV8JBkZJiWipcjQ4vYvJax5LRhzHSZdm3V2gnu6HkbiY0vBOXeYr858sPTcelG4AoUjFFld/7Kngbs3mrgKXpjwGIhINsclEav6xLHrnEh+g+tG0jOa+vQKFAeTMW6KJ0o+vUoYpIwotw69Wnrei9PbWHCjOLhEVYqUDDyIi6qqG+7Fys42/Tw5i2P4PbGqwSqkRPZvQY0fbrjccnHv7kBNBRidlzxzSRj8w3svd0tE4OiEsWbtCHdfXibx+1dxsDceVqXozytGPJLZ1n/H3bQ1z2Bc8ZG9Oc7MGi0jqtdu9LhmQ/Bzy3aT//Ct+pZ0bwW3bHf5uX05/ulN8NBLDl/8aXjFXtuU1YEIbdTHu5LHf/XpUFX8WWdE85t3Z/hvH1vkiuH2SbPSkH2ba3pLBQonNd50uXyoBzcygDaWkNRCT52o6K3TQpIVDpNGMDRSSXKi0qfbXP77OpOv/RIZSylMoekKyZIFVb3L/eHsJnLKRoqgn3XcuoEvZz/D48nrKZLUm+MJ7uiaIyx8igrfXRUJTY2QVYLjmTAns+ESSa3axtHREskztE/cTzCcH2PQn6RDp94USVUI8phkhUNKRKp+0iJMWoTJiBAuVtVg13JhoOhQKQb9SYbzY8T9BEahhF25P5XwEeywn0GrNK4W+NpmQr8XWxpNrboiUmGI4NyrBwE8esYjVeg/nUwrnhv3ODzrl3pSAaw6V02vDlFd9I0L+vQG1meCZxJxckqWzts9/SeJWkEFIO05PDe1s7RMlz9fN141Gxtp+g4bfg6rope1ZFfVOQTOW/uCtw3Nh/eUKxbfOnBpqKlCaN5/ZZkg/sMra6Om9kQVVxfIotbw48OrN5Bzy7Zyy8zrYybTLTLdL6I7otg1VE6/ev5k624MrqvyaW3NevZuLH93vDq6soT7smG/JJq10RjvykM0tmDw2Qej3L4jz6/emqEnGlzet/b7/OePLvLsCYsvPxVibKHdv/qWYUeDL0Kq1VQ7Pd0wgQoKKmnHEHZ6miF/nAkxhC5YUjk6x/Xp/bwQ3kcOBy0kUvtscM8S04s1r7Xcnk8IvkTmvOqy/6FpnwMTPs+N+aXBqU/utvmj/TkskSevy8Q2pSJ8ffb9/Nr6A3yfB5jWG9nSC4nFaVwl6LfzbAzlGLBcdkYynMqECEnVVElVGibcYCq+HhGpJHOWdun0E4R15qJoggZcYZMTDq6w8YSJh4Gqk+jVDFIrDDxM7WPpPI7O4ejcskhyEBu6QKdaICccEjJOVobqtgX8ZPE9OCLL5c5rPJz8CHnR2bTErpBoNFklqJfiVTwGGU/x8Ik89221SkrqWEoxllI4hiBuC6J1xLB6RLWZM0OlwhqQVU3CM+i3FTvWx7gz8iIeJjYuT09cjqvKKzVQdKoF5o2uqvX5ZhQv1I2VrZ/QBoGLRj7UjS68r6UWgIFtqLMvNVzuQnjvFS7xcPAeTy9KHl9FItYMezd6DMaDG5PFnODJY2uj8t65qxwK8epo68liJSrjWn+6CilYN26tTr9abNHEvyF1FYlsRaBAV0Sxtb8cm/ryChv9X7Phwl7PbbxLiWoAwRNHbZ47aXH/tTke2Jst3dncuDXP9ZvzPPqGzV8+ESbnrb0y8HaF7K9NoBLax05PNloEIFBSRfCG9PuBCjRuDuHoHLcVpvtvTT/Fk5FbyOGwPXcUh+BDX6mm9pr5i/LmzGlZ1W94aNrn4KSPojw49cndNg8eOsbvDP+QtB/iTyZ/ueo1Hktez9NHb+BDW20WpgO7qX4bYobHeieHU7Bd6jB8dnekmm5PwjM4l3PqDutUEjhbu3T6C4R1Y0/NSmggK0LkhBP8yJVJcFNCorDJC8hQLpFZ2sVRQcnf0bm6KWJFlNoD/Clc3yJhxEvDcZVtAd9LfpgDmesZ90bI+ZLnkvEq26fq11SkVfXkfyM7r4ynOTo6U+X2AJDzNVMZzVSdewoN+Jqq9pJ6zgyBT+8E357qLw1YmUKxJ5qkxw6+dO+IPoolfBSS8UwPr85tqllfTCVJyWipx3fpYFWjxCqpfZzUBNmO6rYKEelCRLrQ6dpwgQvBkJoHri2rqQ8evDTiUgHuu7q8XY++bq9JEhVo3ldR9n/09dUj8b1RxeXDZSX3qVUg6rdsL5OvZ463bn1XjnilVpPJpOTs7MoT4koi/Pq4ueKzLNdsaFdwl4N3MVENkPME/99zIf7xNZtfuTnD7TuDD5mUsG3AJ9c+j940RKQb0dFb83cnNVFVtl8KJS3cSEASimXNfn+GuJ9kg3euNN1fJKsLshMDn7SMVJFUA82QfXFDIn7F9/uZpGL/hF/6ylca4noMzv2Q/7zutdLzHpw/zyl3XXn7kaQ9ePBolps7JR2Gz4idw5Kas9nQsvpQfQ2juSA1aikqCaqjAu/Y4jFphuIgU0pGyIgIqkHPbyuQFzZ5w2aRGKAJqSxRlSasM03VVps8ff7CLKEUAAAgAElEQVQMnj9PwoizKKNA4BowPDISkFQlCy4HzdRSCSVyLBqSRgPFzkiafjtf8rStHKhrBEvouj3QzXx6g7YAwe2d81wXS3I4HaHPPMflzmuATc51+c7k7Shq20wE0O3PMWlW+6MGn51+nCY3glZmGjfcizKcwv4VVNW+LfhnDl5wX5fi7svcUvpfIiP44auXhpq6vttnz8YySfveK2uzXVeO+Ax3Bccn4wqebiF5W4rbd5aV3FfOmS2354qHFVeOlL80W9mnfEOFchukXq38TUhla8GB0ytLl+JhxbaCWvsOzF1aUbzriWoR04uSz/8wykMve3zilixXjnh8/dkQS0/+wHbj0lALLm0I5MA2oFpNlcqt6pOrh1x0sA7h0GzJn8Kk2oInpHMINV8zCQ0wYLvLMo1vhL6QIGxCxoOtzlke6HqMfdHXl2yVYFfodBVRLcLVEtcXXBZLkS4lSRnc2TXXtB817UtOZ0Pkmqiopvbo8ueJ6AuTXldYpESUlIwsq5QfpB69dRRvMmohyMowWRkGNGGVJapSTdsVokaGq2MneHl+CwtGFykZLR+Lvk24WlYNCRVV0uohJklAWXVD0nhH1zz7Ykmm8haTro1PdQgDVBPX4mPrmjhK1PPpjZk+vzI0znjOLt24jDg5JtweXs9dweXOa7yS2MrRzEZ65CwdqlZ5D+kcYZUhI8Ol4z06OoYbHcDKziJV/btsATip8Vq7qnD8okMADKn5+evK+/6dgw7umqiWtfjZa8rb9dxJqyUT4cvBPVeWt+MnR6xVrdDduatMtFajL/amrfkSMX5jzGC2ZXZYmhu2lM/vZ0+sPJUxpGbPhta1FlyzvuwPfXjcANptAI3QJqpLcHTC5D9+O8quIb9w8pQhhOaPfjHJscnAzPpMiyYZ3wkIBjSiNX93FscaliUBfMMhHwrspSqJTsxP1pDUIhZkJ1BrR9VvXfwHv/IrJGLBb2w7TffiD9nlHK957tOLV/ONufcxlu8HwEQVMoXKF+dD6Q52RDMF1U6iEDyxEPQWLiWrWsNk3mLcdWqOUFlF1cT9JJ1qoal+UCztJ2S8NE3fCM2JqUYqD6FcpF//eGppogwbLa3qqM4lr1ufuAoyMkxGhpHaJ6YW6VCLVa0BAsUHNzzPxo4phiNzPDZ6NR1qkTmjO+innT7NoNHLpDVUKuXbQnNdfJ4Xkx1kVLnEfnvn/LJI46Cdp9fKM+XaJH2DjDJK70kNcbVzdF1gWK+eit5hVEevxk2fSTfM95If4eXsXo57/eRJMi87iajAsSErHBZkZykUoMufJyOrb6g1Ejc6SCjZ2K7KzC1geBl8s0BySyEAW/EXp5ct8Vy3OU9/LHivklnB9w+tzbDSUnQ4irsuK1dTvvvi2mxX1FHcsq0i2GMV1eZNvT6beoNz3PXg2VVwYbi1ouz/1LHW7eu2Ab+k4i/mBK+NrjyVuXy4ta0FezeVrxkHz1jA8tq23o1oE9W6EBwerz00N2zJs6FHsaHH5T2Xuew/bfLt/SFeG1t5b7W3NaRRtzfV8FJYuYWmi+Y6hgFRRWqkVsRVfQUyKxyyMlTz90HbfVPZ9kUMmaN8UHyTfvs0+U7NTMU15LnUlXxr7m5Ou9V9fsFXQuVKBSlf8uXx4Splz9OSx+e76Ta9ElHJK8HpbIhFVXvzUySpjsrR48/WRGwuRVqEWTA6S/2L9VCPnArtYbopjHwK6WWQvotQ+WWf2RrQ0kIZFsoI4VtRfCtSKjFXrrMeaVXCYMHoZMGI0+Ev0qkSGCjuHD7Exo5A5dvdc4ojCyOcTQ0w6E2QElHmja5SH/OENVwy0HcMxXWxJM8lY2RVUGJvpGQvJY0ApoBhx2WYoO0jrSRp3yDlG2SURBKo9j3WyvUHDTs5jmYiPJnYyZFMBMPOs909TlJ24Gg36MkWDpfl3mBr/hQWHh3+IotGrHRcR0fHcEM9WOlpDL++0ltUVdOdW6ofsEKIrnXouXPL2t5nT1h89sEov3xjlmdOWHV9q9cCd+zMYxU+SiemjMI1evVx1648ZsV2rKY11p27ykT9uZNWy73C42FVZbX0VAtbHG7aWjntb6FaYCt5/ebyvuw/VU7ZWxlort1Y0VZwpk3FmqF9dC4CRXuRIvZt8ti3aZFjkwb/8IrDk0etS6bstZaQ3RsamPs3Lyl7VqRkSF6JeIGw1ENx8rlSTXWEotd8a2UUhaRfnMZXmrmcRmnBk4t7eHD+Ls7nK/sCy+bxulBarvxbPT/PYn/kUCFyM+VLTmXDNabxRYIqtKZLzRGrU/6tRFY4zBld5EV9JWMpORUozFwCw01i5lPIt2j6LgCh8oGbQz4NhcQxJc0CaY3iOZ0oaV2AtAoWjRiLRgd3xg9wde/J0iPPTFzG2dRAaX0dOkXYyzBndNMPOMolrDM43cFzHENxQzxJ1pdc01HrCLFcSAEdhqLDUKxUie5YOlyl7ELQSnIkHeZMNoRG4EuTY/Y2/LzBGWtDIdlLctjZBcDW/Ck6VYKUjAauGFQMVnUME1k41XD9ppvEdJN4doHkVoUAjIGqX8GohuCVcxa/c85ctrPGauB7r9iMJyQfviZXKHmvzcbFwwpfgSFXV00Fze0V0/6r4cKwemX/ameBVpT9Yan11cqS7qijeW3U5JoNHp6C45Pt6mwztInqReALP4nwkyM29+/NccOW8ody+4DPb703za/fJvjxYZtHDtlrEtF3SUCaiO6gX7PK3D83h+Glmy6aiwaEpZK4GNon1kBNzYgQbh1SNmS7F/GlqemWYyyqHvKESirspDfEeX8LMnuKRxP7eHD+Tqa8njrLV/dFRgrpUBlV3zuzSFI/PjhOh+Ezmzc5mws1LPVb2qXPm2mqonoYzBtdpcn4pagkhQKN4SaxsvOYbqLpUNtKQSoPmVvAyi2gF0cLhLWLfKgTLcyGpHVn9Cz3jBzAxcbQHicWhnh2alfN6xso+vwZUiqDNBRKyNKwFYAjFY5UHElH2BzOFMjm2uL5RKwwYOXz79f9lM3OSZ5L3cEXx9eTrXAn0Eg8YXLU2VmVzKaEwRvOZURVmkF/kk6VqLGr8uw4vhlp+rlzFsfwepbEnBpmEK06c/oi9khcYgMhggOnLQ6ctqib77tK+NqzYb77osNdl+V54sjqDnP90Q8i3H2Zy+71Hi+ebf1XfcYVnJk12Njjt7TsHw8ruiLBe5r34cUzK6/cDneWB+BcDw6dX9njl8pJ/vD7UQypGYgp2hXZ5hD60rq6rAgsy9Ld3d0tXcdIl8/9e3PctcstlXYq8cc/DEjtuw2id1Ng8E+FoTia6MwbTX1TPTtWKkNWkpUeb5YOXV9JHDMHyQu7Sk2NSJ8d4cwFiaojFrHVcfaGX6bbmOFV93aO5feR9AxeSMYYsl06mOH788PM+Z0VS9aP3wRNWCp+bWiMlDIa+nkCfGJojEHLZazgjVq1TxUT/XE/0bQXVQNJGWNBdqLr7HAlAZR+DjszjZWdRzTIhF9taMC3OsiHe8g7nVQe131bLP7Fpu9iy4Cgn8/28aVTHyDmJXF0Y+XXRzJj9BQGtWrTrQTB4FPfm+hfXik8n4iVLKuiIs3nN36eHeFZjmZ6+IPxT3A8t4HG51kAUfATvrVg1aaBUXMEv2JYbnR0DDO/SGT+RNPtycTWkw+Vb8JGx0bB9/BPPNNEVW2+fW1cSljd92pjj89sSrTMPxWCQafd6zyG4opHXm1F/7FmS5/PjVs9HFPz10+tXBpVI0xNTe3XWl/X8hW9DdFWVN8kRucN/sf/z957h7txnmfev3dm0MvphU0URUpUoXoJrW7JsixZa8uWI9tx2zhlk42db3dTdrPZb8u12XWym/2SOJvkSk/c4siWu+Uiy7KqJVFdlEhRFDtPrzho0973+2NQBgcD4JA6wKEo3NfF69gQBgMMBvPecz/Pc98PxvnCE1FuPs/inRdYFWNpV8JzdT0nqpQFfxpf3DUdLSgqtTDX3Nyfcm9qLUkNKZtEA5KaF9HAEnczNVXDYdQ4wBnGK8Q4xoJjkHcVKU1wZuhFnitcyRcmR8m6Otf3zLM1FWc4b7BYKPeXNrvgC3522BtwaRaZqSH52tQQ1/cu4BBc6teUy6A729RyqijCzOv9gX2ofoKqOzkiuSl0a+mUoxUCMOwshp0lUrIks2MD9EWK3D34INhFiERYsJN87uit5ImTN+IkZI5edyGwHURHMuzOkFUJ5vS+ujhWBRwzIxRcjY0nEASxWtifj/HQQl8lBOBDAz8kpWeZsMIoFBN22c5N0Oh8W05Sy8/ucReZM2pVfyeUxAknMazGbQ+R3CROtK82WrWJqpqISP77nTm+82KYn+wNn97XtNMCnf1+OjFk7ErBC0dDnHxERSsIDs4Yaxa320Utut/CG0SmoPH1Z6N8/dkIF29yuPUCi6IjWCrWkpTtoy7/4bYcj7wW5uF9IfZPnX4DWKJvI+i1p5RAtTT3dyK9uHr9QFSPu9DwCGX0+kn/uOaSNmoVIA2XYf0w6419rDMOYGCRcQ0WHe99ukpwxExSEJu5d6qPnOvZHD2W6UUA1/Qu0mfYPLnUUyogSoKShzUk90550/+Nyv7e1ho5CQ/M97GzJ0Ok1CpQJlRhZTHkTDfsyZUIFvReslp95GUtQS0QyU1gWM1jWU8VaNImmh2n1xrj168/TG/Yu7FZzEv+YeJdZN1qW0NOS1AQMfrduYb2XEmZI6RsZvRBXKHXtAIAzDohilJjS6yA0cGf4WjEIqG75FyNs6NHeEf6ycp/+/uZ95CT3ucUqFri6IMSGlfkn6m7kUmoHBmVwqkLAViHbr3W8LekSZtQcQ4r6pHkSq9q30bc+WN1quqdl5qcOejyqZsK/MwWh8/cV+/usVb45Rvy7B03eGx/aI1tBLuKcxddrBa6RHXVULrDOxrcE3XDdoueuOKOi03uuNhkNqvxxIEQTx4w2DNuvPm9WRupqcUVqKkJzwPVr6aGlUm8QcpSs95UP2JikZviX8TAe7wgdUyls1AiqS8XzuKhpct5KncBporUTeY/vNhHf2iay9JZXsilmsZvSjTykhK5OLHIzDJJjcs8/e5cQwN8G4MZY7CpiiqUQ3RpjJB54glDpwI+cckBRiNLYAtsLcKf77mefYtFYLzm/JBCY8YYJCGz9LkLgccsoixGnQlm9EFMLVJHVnNS57V8nK2xAuE34Ld7Ikjqnm/rlycH+eXBeyuPP5M7jydyFwL47NuCb4pQkqdjl9coqt520OsuMmPUJmq5Rgwn0tPUcSOcm8KO9tepqlrfJuTsocpDvXFZ40/6SAciOVeKrcMO79ph8a4dFh++SuPTX0rhrMF11bMxzPLqhM73X4pwaLaz8wo7z7J44Wj7p/zLEEKhuqr6ivFL1+eJheHpQwbPHj51nDJOZXSJaluw/MRTnL++VpUYSErefZHJuy8yyVuCZw4ZPH80xAtHjbZOS7YLDdXUXHM11Y72V+yL/Oh1Gy+qGc1zBqiSDsX60DSDIbBUVXkrqDSWimIIT0VdcAxmnH5+mr2YBzKXMenULuiNJvMnzDCmrDWUb0RAQaGjcJelH907NVQist42Z8cKDIXtCkntcRfoaTA0Bp7l1Kw+UNeL6ldRw4VZIrmJN9yDqhBII4LUI0gjWv2rlUmJqPmDkmiOieaW/vn+94legr+zdx3r0wWSEYcvPT3CsZlF9FQKV49WPqufsOa0JJaIMOjMBA6cea0AU8zTR1ZL1pFVU2nsL8TYGitUom3bjZTh8l82fYsRbQaAgozwdzPvpTpAJRCNSCqA0CgS4bH41XVkNa4KhJRVaYupiVY1G/c7N1JVRd8GmDsKpXPq7iurUdMHZ/SOZMevFO+7tHocXp3U14SkgucGU/YwvXqbzSf/Lt2x97Kp3+W3b8tjOfDIvjB/9mCMdiu7d19pcsVmm4f3hXnktRAL+fatXx+/usD+Kb2tBO+yzTYHp3Xm2/A5dE1x/Tk2iYjixu0W//bLKQ53+EbmzYguUe0IBP/uy0ku3Ohw/Tk2V26xSUaqi2I8rLjuHLsS3/qHP4i3dWpy1aEZgWqqUZxvqaZaCc9GyE8+orLYsD/TFGFMLUKPkeW8yG42ho5wZvgQw8Y8e+zrOGBfBlStf447ZxNVh/j2/OU8lr2Iw9Y64poskc7g8tzyyfwTyWy/rsdTMv2RmS6CK1IZnsj0YCnF2bEC4fkDjM971lMD7kxD9VgB81pvxSfTjzJx050C0aVj6E7rlKpGcPUITiTtTYqH4oHHpSGEhhvyLKhqHlauZ4FUssDSVkCgj2fi/MljZ3NWf44XxvswyKPP7cOODWAmRlFCZ2ysVl21RYgJY4SBBq0AAuh35wkpm3m9t46sWkpjfyHO1lieaAfIalhNsk57rtLc8eW5W5lbNrDnV+7LKVvlv96DGiae+X/Urb0Z7HMX6qNV9chJq6qidx1q/hjre13eeUG1avHFJ+qT+9YKG/tc3uYz1v/mc/WtRJ3Cuy+qXrseeCXcUcJ8y/ne9xM2IB7pRPuBR7hG0pKtwwVmc6Jta9dojzfADJAzBZ/8+zT2KttBxkKK/3BbDkOHfRM6/+WbyVVNEjtvnUOitPbPZDUOz775RKm1QJeodghSVVsDNKE4f73Dzq02V21xKgkbZexbFjaga4qfv7bAvgmDvRM6U5mqfc2pAK1/U6Ca2ixvHMCJ9iG1+otaj6xdTAWKvkiW0dgcvakCGxMzjCaqC6YmwBCKEf0QB+zLaqx/jvS8g/vmhmvU0rwUDfv/wCOd7xuaJOXrd11pZnv5eeX0o6LUOGZGiOiKnT0ZMo6OM+MNqOjKYdiZbmg95aIxbQzVtTlUyvxIItkJQoWZkzobnFAcJ9KDE04HqtpvFEro2JFe7Ihnm6Q7eQwzQ8hcaOrZOleIMHe8+n4EnlpsFBcxUxuwIz11ZFWVWgGaOSWkZLbSt7p8yMpWgv2lNoBYG+2rCq5kk/5QhaS+XDiLH2Z2LntW9SZKIIlpkouSGZ5bSmGpEmlVknPMVysJVX5ElUlEmpVEsmq06khLVdUozlccACq9qv2bcBfG+MTVuYp92+7jxqpnn78RvP/y6mDcs4cNDs6sjUq1odfl4lLsplLwvd2dExxCuqpJ4+qEb+u5o25liDhvCXYdbJ/Cfq0v9eqVMWPVSSrA5WdWAxrCBqsed+uPfd11cLVDBE5fnDpXmrcQpBLsPh5i9/EQf/OwZ4Nx2WaHizc5pKKKmWztXdaZgy63X2hx+4XeRWg+J9g/5V2MD85oHJxZQ/Kqh72yPwG9qU3IiALMeLCa6rcf2pY+zjs3PEdId1AITFEmMNWLcEhIHMJYKsauTJJHFnuRpVSoBxcGiWqKvPQb8zc/TgLJ16eHKmQ06+pMmOEVZ7aDF5k5YYWZsKrvM6JJnBkv8SekbIadqYZDU5YIMaUPIUXtglsmqZprEls8jO6eWOyeEhp2tA8rNnhC5HRsfKzlc/zffxBcI45rxL0ytLVEuDDN7Zv38/JkmuOZYA9YPzTlEMscRo/2Y6Y2BLYCZPQ0tggx4M4G9q1GlcmwM8WU4R1bv7rqIHi9EGNLrECiTWR1i/FTBnUvCKEgI/zl9AfQUMhSq0j1hsojq1FN8dGRCY6ZUXamMzyRSWNKyYgzwYA733A/PXKRKa1WVXX1KE44TcjKNNwukp+qsaoCwAhz4bm9XLnFe99Kwd8/euqoqSNpl+vPqV4z7tm1hmqqr39316EQU5nOEeadZ1UrdVNLGi90wDv17T5i/NhrobaQxzKuPadKVNvVcuJX5Z9Y9chZxZVbqq//VBtJ/emGLlFdc1RtMO59BoIGsc4drS2Z9iW8E95/0hcswaFZnRePGfzzU527UGsDZ4BWS6wFsmVvqh5Psi5VZCg2wwUD4wxFFugxcnzrwJU1z8vZMUK6dxfqlE7XSDiMTYgxewPj9iYixhDzcpTX8kkeWuivWP9ItErO+4mYfis0si58YXKU9w9N8bXpYXKuzg2984ERnEHxm8fNMNMNPFIj0mTInW44NNWqHzVkLhBdOnZCZv1S6NjxIazYAEo0XzxXQkpXul0j8uqEU9y27Si3bMpw/bYF/vKnZ3B0oTVZBQgX59CdAoWezUgtXKeuFrQYk2KY4QbuCWFsRpwpJo3hQLJ6oBDjrDaQVYHkzMg0MRwWHYPPzb6bWaenYRvJebEc1/UtktRdisrGsYRPlZ8lqyUbprY1U1WbEVXNtQiZCxUVfP269YyPH+eT1xYpk+efvBo+pWx77rrcrCi9Lx412De5Nu8tEZHc5CNu33mhHf6ejXGLry3jgVfan8YV0hXX+NKvHtzbPgV3U7/LGf3eOmg53k3AaiOsKy7fXP08j+9f3X2c0S8r6nPBEry8yiECpzO6R+qUQ/3F5eXjHvk8d53DOSMusXA9wYmFFeetc1gq1m9/x0Um15xtMZfTmM1qzOUEs1mNpaIga3r/loqCvCVObHrTCCN6vQV+/br16EKiFBiFWV9vquLmrVOkIg59MavyLxqPgBCEI9WLuaYkvdoSBbdKtKeLPSglyDlR9lubOJwfIZu8mElnFInOhrDJkObty2/9Ux9dupLPVRuHmnUF/zw1giUFEsEji97i3SgvvoxjxQgzTu1FrkxSo7LAYAO1D2BJSzKv14ZVVEv9ikh2nHBhZgWfpfyJBFZ8GCs+VInYDEIdyXQslJkDK48ycygrB1bBS0fyXrgKI4wIxyAcR5T+EU2Cpte8rp+03rZxL3ds2gMIIhGdnzlPcODZ3hW7FehOgcTcaxTSm3DC6YC+1TCTxgjDzhQG9b2xIRxGnCmmjOE6+yq3RFa3rXIbgELjieJ72WzsxnSmeHjp8hW1kQAMhiymrBARTXpOEYASgqyWpEcGE8+0zDCtDdU85hox7Baqajg3WRPAcOOmSc7szYMdxiyYpd7UUwODSVmj6n3l6bV7b7ecb1UGzQ7P6uw+3jk1dV2Py44N1ZaDB/a0v+x/5RabeGktmsxo7J1o3+e9ZlttnGk7Bqku3WxXvr/j89qqp0te5ROWnjtirNmw35sRXaL6JsChWb1icSKEYlOfZMugy5Yht/K3XPIZW6gnI2cOumwfdSFgwfZDKfiHx2J8e5kS8K9uyHP2iLetJkAI0ITCiKWIxJ8karik4waGkHx299UcnpnzbS14x7ZJIkZ1wVeagQxwWjdwGIgucSxXXWwcpfPXe9/FuBomo5em/aMeodBR9PsShsrWP95iXzvF3xxl1iVqHlOIEkmtWlY9tNBHn+HUKahlHDMbk9SEzNHvzjWkzAtaT+UzluG3nYotHsKwm8fQ+uGEUxRTGwL7gCGAnBYyyOwMKjsL1sr3g11A2QXIzfn4q0DEexCJAURyAMKxyv4+cM5h7txc3ffu+VE+9/oVOGkd2+ojmj3etG2ksgflEls8hBUfxkyM1pFVRxhMGCOMOFOBfcAeWZ1kyhjGEUY9WS3GODuWP2nrqvJAX7lNBCDrGjyQv4pt8QJ3Ds6sqI0EwBAwEHKYtr1za9369YyPjbGkpUjJpcAbn5gqElZWpce5qqoONSWqumuWVNU+QHH3jtLv2YjwjefFKeVKctflRfTS23llzODlsbVZ0nRN8e6Lqufst19ov6Lph3/I7elDoY58R371+Cd72/l5VU1rR7ss0a72lf1/+vrq7+Nnzqq+/pOr3lZweqNLVN9kUMrLUz4yp/PQvsqjDCYVG/tcZgMuUAPJlalCQhCY133moMtZQ27dk0UUECaRcBhK5cekM4u2rCSdtQwiRvVCI7UQjtIoaAPM5dJMmb3MF5PIvGS6WEvUAHJulKzhGdz7p7UHQzb6smtjynB539B00wjTepSHV/xTstX2gTL8llVBOG5GmLGDSWrKXaJXBgcYKGBO7yen1U7N+6f6Y4uHmjoo+CE1AzO5vlK+XQ4/QVX5BdTiBCo3B+5qxooq77XzCzD9OoRiiNQgH/wZlw+eO4ZZOoQH8hv5iz07cZR3I+aEU+T6zyGcmyScn2659Am8vkrNNSmmN9WRVSl0T1l1pwir+s9n4FbIqi1CNWTVViVlNZ4/4VAA/0BfWTFdcvTSTdSJtZGUMRSymLFDNZRUCo2cliAlg5OnetxFpo3lqmoCJ5TAsINT38BLq/LOH8H/fukGrut5gp3rpvnm/lGgeVtPpzCUlLzjfL+a2tlSux/XbLMr19lMQfBIB+Ozw7ri5vM7O0TVF5dcekb15u/BV9tHvLYNu4z2VEvmzx1uT9n/qrP8RHV1j+FgUrJ12FtDXQnPtuEznM7oEtXTAoKZrKgbwirjz38cZ6RH0p/w/g0kFX1xSSqqSEQUyagiGVHEwworQHQNBVRAhB5mef6kRBCx54GemscfOjhESJMsFsNMOX2Mhc5mwYqy3kc6h52phpZUOS2BFMv7YAnMa19y9KYRph6qE9Vq2fBKo0Sg5ZZVy3HcjFTUrjKqHqmLDcuzCpjVB8hrtf2ZZZJqWBlii4d9JvCNofB8ac3kusA+1ApBlRKVmUTOHwerMVlZVdh57t76GnefVQTTACPCC3PD/MGTZ2LJyZq2AIWGmViHE+0jmjmG7rRWd0PmItq8Tb73zLohKyk0pvRhhp0pwtSfMzqS4VLPqrOMrBaVxsGSz6q2QrK6K5OqDPTFxCI58yUKcgf3To+W2lJW3kbiR1hT9Bk2c06tqprR0iRlNpDUx1SRkLIrIREVVTU+jLF4sOG+vF7VRexIL0U3xP1z1/GlPcew00WYPTWIasGGb78Q4fYLTV6fNjoyPBQMxXt9Hq7ffTHS1qGi5bh6W3WIanpJ49m6+O7Vx9vPrUZV7z5utHVo7IbttQNOVhuO7aWbbSKlwza+oHFwZnUV6Z0+EvziMYOc1S37nwi6RPUtgOmsxnQDEuuHECpwMf7sj+KEDYVUnuKqlIBNl6L0MD0DGzClgeXqaAJvyaYAACAASURBVIV5okv1AzWPHqoqOrm+rbgqtiyFympIUhWQ0TwPUb+a2m/YhJaVZLNuWbFqHGFaRlxzEFAZtjKE5JLEEk9newKfH2RZVYY3OHVyJHVaH6SoxWoerwxNFee8oammn6T0/rQQhfQZdV6m4COoSqEWxpCzR2AFpfXVg+Jjbyvyvsu871i5Di8cgs/cb+L0LyCSA4yNj9UNXrl6lFzfNiL5KcK5iZbHQXfyxOdfp9B7FlIL1airUmhMGa3I6jQTxkid00JO6hwqRtkSLS6/N6vD/nyMhxb6SlP8Lr82fA/nRI9wyHyNHu1ultxRYGVtJEEYDleJahmu0MmJBEkVfNORdjPMGgM1jznhFK4Ra+q9G85P16jyttS8PuTEACo3u+L33C5kTY3PPR7jW89HSITXNrL0nl0R7rzUZMugy/de6qwH9jVnV3/LP9gd7kBKlOLm86r7/HEb+2F1TXGd7/M91Cbl9jrfUNij+0Os9rk0mJJI5bXOPdGGtoLTHadOs1EXaw6lRGCU65E5nf1TBgemPXeCw9Y6jhb6OJZNMG/FyTthHKUTyjdfvJxQAteoJ1I9TVKoCiKGK+rvp4bC9URrwgyTc/W6cr0HfzuCoCh1ru9ZIKFLNBRXpRZ5tZDwPb8WWsmyasmpJTHNpvubkVSJYEofakhSI/lJYiskqeVyeTOSqvILuAd3Iaf2d5yk/uL1hQpJBXj+iMH//G4Cq5BHHt+NPPYS2CZj42OBzgFmfJh871ZkwHmwHLprEp/fj+Z6+/Mnd5XJqt3g/tzAZdiZRqhqrG0ZGdfgiNm6tFwe6NOQfKDvAc6JHgHgjPAEUc3n/YskobsN20gaIapJevRqybV885bRUw0197jKY6jqNmXybsWHGmwBEd1FdwoYdrWloHwjofVvOqH33G4s5DWOL6xluo/gyQNhfufeFJ/+Ypqs2dll9ffvS/B/fhDnpWMGP+rAEFVY96yVMgVBwRKrPh3vxxn9sjI8PJ8TvNSGSfmIobjizCpRfey11T+G//BYjH/5t2n+9IE4T3ZtqU4YQgU1Jb7JEQqFVF9fX+sndnFS0DdfBtFUbQqVlSG+eKjpdvmeLTjhVI2aGlI265yJhttM6sOYWqRGTU3rDmfFgv1Dy2XX2gSpab4+PUTW1VC+BKkr00tkXZ2DhSiPLva2VGLLr/exUa/8v9wnFaokNe1m6JXBBNxTUocoarUTymVSFc2OrXiy34wPYSbq+3ErhM+1kVOvozKTK3q91UetmvrUwRB/+P14/cSr0NEGN3uevCXZcrnCqkmL2MJBdDdYffdDaiHyvWdVvGL955yuvL7UIDcAgKKIMGUMAaLmvANYFzYZCTfv5V1ydJ5ZzPFvRv6hcqPxT3O38q2FG73P4WsjCVLoWyHnarxWqLaKlM+5IWeaWIOEsyUtwbxe9Uctn2vJub11g2u6kPz2Da9ydDHGN/afw1j03Op2pfPKPfwsFFfettDF6Qdd8wZ7D7U5AjQWUuzcaqNrih+9svp9yJpQ7NjgcO3ZNhv6JL/7tQRroc5PT08/o5S6ouM7fhOgq6h2cUIQsV6I1sd5hlukUHlm4/XbNVNTbYyKD6QfQwG9qWVcmV7iup4FNFSFDIyGrVJvqaee+q1/krpLTJMNlVi/wirRyJXM/2fs0BsgqYONSerS0RWRVIWgkD6jKUlVixO4B59aQ5IKIPj8T6Pc91KYR18L8b+DSCqAcpHTB0oEyFPxlqurUguT79uGE0623KsmbeILBwKVVVfoTBtDuA0uf1FlMuh41YHlyuq4FWHRab4wD4YW+a8bP19Z6nYXtvKthRuqnwON9w1NnxRJBUjosqZPukyms1rj45KUuZoI24qqGhuse+7N26YYSphctn6B37jqOcKy2iNcUVV7m4c7tBPvvMBkONW+9LAuVgZXiraTVICCLXhwb7gtJBW8AJ4Xj4X48wfj/O7XkpwqQRZdVNElql2cEMTAGUCt2uWVCJsPvFhxb0H0K1uGcogFZLOXkdXqS9kRIVsu8Feml7hzcJqPjVYVq7L1z52D03UDLNviBW7onccQVXKa0CUfHx0vtQZ4jxtCckPvPINhm2PLysArJakzDXtSFbHMYcLFxmlDZUgtRL5vW+BU/9j4GNgm8sgLyIlXwQ2OZ+0sBH/zcIw/uj8e2FpSAzOLe/hZ5PRBUKqOrCqhk+/ZghUbaPACVVTIqvQUQz9ZtUWIGX2wEg6xHHFVoM/1bJmWk9UjxSgFN/jSKZBcHP4BWcc77hk3wZ9N3Y1/8WvURnIiGArVtwwUtFhD8i2AtKxXQO1Yf42/7mCiyDu2VW9sHnh9GC2gH1WkhutikzuBLYMuv3JjgT/7aIZfuK6AEGtXERxKSq7eZq3pe+iii7cCukS1i5UjkkQk6lsqWqmpUjNwovXbpeRSw3tXBeS0ekuqgSZqqh/b4oW66fxm1j/NlNiET4k9N57ncLFWDa21oGpMUmf1fgoNSeoRQmZjdbkM14iR79uGayx7nVJ/p8rN4R56GlVYmXH+amMgIfml6/Podd6jJxImoVBzR3CPvgCuHdC3KigmN2AmRlq+UpmsClVP2E0twpze37C3MyVzpFyvx9hPVl0EB4tRnCArN+MppJzCVQKF4LOTH2bBrbVc85R5jS9MjpJ1T46spnWXUABBaq6qZhHLWr0Umi8yVfGBHccwSt/d0cUYjx0aJFRcQKhlN4eahujdcFLv/Y3go2/zfr+6BsMp2YHBoca487Iiv3lrnj/7yBKXbV5Na7fW0DXFv3tnrtRb2SmirOhPdJXsE8HV2yw+eW2B7aMOnfueTj90iWoXK4YWoKZqronRgmDZsYE6yydNSRKysTVSQcQCLan6V0hUTwatlNjzEzkOFqM1lxu/mX+vbEwO5/U+8oE+qSsnqU446Q0VabXN+JVS/+wRbzBJro2Keka/y+9/IMttF1p86qY8b/jCXFj0WgGsfOCglRkfoZhc33IvmmsRXziIULJGVQXIa3EWtWCnB4BeuUhUeuTIT1YtpXGoGKvxHR7WD3F2aBduiTx9de5mXi5ubdlGcjIQwnO+KKNa/k80PB4aioTPGaA6VDWIAi5bv8A5g17bhQLueXETCoFAESpUVdVK+b9vAzRJO1tt7NjgVLw7lWJNE7J645JbSt6loz0S5+S6OE4ab9tqc+3ZNv/x3Tn+x/s7YzF39ojLX38iw+/ekeXSM9pLzNf1uHzqpjznr2svwbt4k0001L7Xv+V8izsuNvnMXVnetaOTQ6ynF7pEtYuVIRRDpOqnhFuZsitEpUzrL/snZbZhjCjAUoAlVa/hnLDx+omikRK7MVrkYCFWUyouE5eYLLRMnFqudJUJUyxzdEUk1Y70UOjZUheDOjY+BlIix/YgZxr7YrYbOzbY/M+7shXT8+vOtutDIk4GdhH38HOonNcSsZysWrFBzGRrZc8LTTiIQNWR1YyeJivq20yg5NfrzmKUwgL8ZDXr6hy3vBaQmMhwefT7xDSXXsNhd2EbX1u4qWUbyYlYUy1HUHXBFQZF0ZjApdz68r/UwoQSCd57/vHKY48cHOR4pjqwFS7MUkcY9BCi50SCNd4IFB+/unqsfvJqmCNzazfp/55LTIzS7l+f0nnxWGfbIO64qDpQ2Kl933qB5516+WZv8KidePu5FjedZ/F778/yqzee/G+kGXrjkv/8L3L8wycX+be35Fa9hSMVlVy4sSoa7OpO+580ukS1ixVB6/PIQI2aKm1CLXoq7Wgfqs5WSJEK6JerbNNgiMqvIHUStvQSipwAkhqRJgPubEOSmtUSDWNRo0vHVpRtb0d6KaTPqFOly/2o7pHnUEtrZ8L+9nMt/st7cpXc74Il+O/fSXBgepUWUOkgj72EWvCOWz1ZHaCYbE2YDDtHNHPUe41lZHXO6MMSwQuJhmLImalLXAOYsUPM2wYSnSXpldDDWoTniu9Eg6ZtJCdi9h+EsKZIB1hVLU848yOEQ0xWF/7yzeO7L5gmFfFea7EY4nuv1h5PTdo152qNqtoB7DzLZpsv2efLT66dmpqMyBp17KtPR+nkAM7ZIw7njFaPxQ92t9+SKhFWXLvMr7VdEEJx47nVa327UpyuPdtGCAgb0J9Uq95GsvMsu+JL/uqEHpga2cXK0D1yXbSG0BDp+n5AT01tfhdqB6ipCZlHb+BXCsF9disZomoHpIJDxSiWqv5UyiQ1pGyG3OmGynBBRJnzWQKBzyc1N064ONdy/1a0n0L6DJYvhGPjY2DmcI88C2ZwfGb7ofjIzgKfvjlfyVufzwn+09eTvHB0tRcXhZzch5orEc06sjq0op7VkLlAJOfZodWSVcG03tgJIITDoOu5MSwfrjpqRlhwUjxWuIuDzkU8VXw3O1LyhAb6Thb9ofo2j3yToSqg7ibx7PQ0164/XlHrv/byBsyA3tlwbrr+xcIxRKK//vFVhK4pPnF11XbrvhcjKwowaRfec4lZKRcfndN48mBn1dT3XlJVUx95LcxCvv3H4u3nWoRLH/PwrM6+yfap2ZdschgsVWaWioKnD7fn+N64vb1BAted4/Nm3d/ZEIjTDV2i2kVLiHT9hK9AEmpBtDyD/1jd40Fq6qQ+TFFEkIiKItQ/upFpy7uABMWlthtKwREzSk7WX5QN5TDsTDUkqVZpqtyPqpn/FJF8wKK//DViAxRTG+seHxsfg/wC7pHnwFmbvqdoSPHvb8tz1+XVRfPwrM6//2qKgzPtW8Tk9AHkzCGgnqya8RHMJib2ZUTyU4TMUivBMtuqGX2w4a1XVJn0ud52frIqERwqRrGVzovmTcxLT2080YG+k0GP7gQMVYmmqmpUmYRKrQyGcPhXF+0BQGkhXpro4aWJ4J5d3S1iWNXfbllVFW1WVW/bYTFSynrPmYJ7nm6PTdFKkIhI3n1R9Td3z67OqqnDKcnbtlavhd96rhPHQnHbhdXfuZe81b7P/I7zq8f3J3vDrZ1CTgKbB9xKa5LjwuOrTCT74pIL1lf7qR97rVv2fyPoEtUuWqLsmVhj8F9cQASUQv2wY/WWVGFlEla1pPNA6EyeiV3GY/GrWdB6kELDxuCJxTTPZ1McLkToWwOiOm6FWXBqCfr42Biakgw50w1VYQedKX0I5cvbrMaizlcUvWawon0UA3ovK5P9x14C2XmFGWA47fKZu7L8zFn+8pzBf7w3yUwHlC41exg1cxgIIKuJddgBDhPLEc0cC4wPNbUIC1q97VcZKZklXvIVnZ+o9gSbSuNIMUqn81OEgL6AoapmRBW8HnGAkHCZMD1FtKCi3PvyJpqREP9QVeU9JPohVH9DuhpIhBV3X1VVU+/ZFSXX4eQnP95ziVlJSjo2r/F4h+Mw77jYrMT4vnTM6IiP6cWbHNb1ete6giV4eF/71MF0THLVlur5fP8r7dmXX0198mCIvLW6ZPjqbXble3p5zGC+A6r36Yzu0euiOaKpYIP/gAXLD6mFsCPpusdTbm2Z+kDoTF6NbEcJDVNEeDp2OQUR5WDsHKySxc9rhTjPLdW/h3Zi1jaYCoxGVQy604QInqyXCKaNoZq8+DJJNawloktHW+7bjvRSTNXHVI6Nj6GWZpDHd0OLm4R24hevK7B5oEqSv/NChP/53QQFu3PKkpw91LANoJjaiBNqHgogUMQWDyGUU9evuqSnyIvGxKvfnWPYmOU3tt7DVbGfUh4yyrgGk3bnSnz78zGyrl4zVGVKjYxIYYsQpmj8XhIyh1CSgozwpeO38Bd7d/KF/ZcxI0ab7tOwMhVfWj/a1at61xVFkhHv+E5mtJKatzZIRCR3+NTUr+yKdtQeKxFWNWrjN5/vjLLs78f98d4wxTb+zm84x660Eb06oXNsfvWJuCYUN/iI6oN7V/+cuv6c6us/sq+rpr5RdIlqF02hlaZ6aw3+84FqlB9eb+pySyqXuKoGA0zqw+yNnFshdUpo2CLE/sjZJZLqnZ4SjYcW+tifb49qsxxZV+OYGeyVOuDMEVXB5XbPK3UAO2AoR3cKxDKHWxbMnHCKQroBSc1MIcdeoeOy3TL8xYNx5nICV8KfPhDn7x6NIdfAz1JOH0AteN+Ln6wqBIWezUi9+QKkSZvY4hEIcAKY1QewCe6Ni2gWn9xwH3G9wFWhH/L2xI8q/23CCr8hI38/ykTUj6yrsz8fY1cmxTdmhvj8xCiW1EhqLqar8cRimiORzUzrA009VTVUjT3cVOQKds1sqlhVNYIAwvlqclql/J8eaYtV1bOHjUoryed/Gg1ONesQ/sXFVkVNPT6v8WgbM+6DcMsF1d7YY/Maz7apd9OPwWStwvn9tt4oKG65oNpi8KM2qakXbXTojXvHcTEveP7I6h7H4bTL2SPejbyU8NMOq+6nIzofLdLFmwdC8/pTlyGo/OeHAqyYV070l/1TMltD1HrkIhFlYhKp2i6V/irfPVTZ4mc00v5+TEsKDhVigV6pPe4iCdU4gWtR6wk09PcI0aGWrRKuEafQs5mgwSm1NI0c38upYBo9n9f4zH0JdAH7Jtf2EiInX0PTjLrztJxglZh/relxN+wskdwEZmIdY2PjlfNVCcGsMcCIM1nzbQgkt296mqHoAq7SKBLl4aND4JsnOmJG2a7n3pCV2q5MiocW+kjoLh8d8QaylhzdFxKgUIhKcMDNfXM8kUlXqhCTxigCRZ8737CPOiWzZPXaSoXUwrjhJIbVeEAvVJzHTI7W/EbRDURqaNXjencfD/Eb/2xw1RaHpzo8tLQcrgTL8abEv/J0Z9VUQ1P8i4urJO6bz0XoRG/srTtqWw2OL7Sv1WD7qMvGPu+3ajqr3zdaxk3nVdeRh/eFV/0m+wbfENVzRw2ya9iqcrqgewS7aAiRGgKt9sIklEuo2NxSyYn0BFpSlfviyogqk2vyjxNRZsNStiiR1I+OTNQNpqw2pIKDxWAbqoTM0SMzDbfNi1igDZVAEls8hCab99i6eoR875baxZ8SSc3OIsf2sBYkdWOfy7t2mHWPvz5lrDlJLUNO7IX8Yl0LgNQjFNKbWx61SH4aw/K8bP3KqiXCy8IAFDese4kzUx4Z05H8cOwyjhWHa4arbCU4Wjx5+6RdmRSPLPZ6g4UlIjphhSskVVFbbci5Gt+YGa6pQiihMW6s46hRP4w3Epvn7eteIK4Vicpq/2eZpNvR5vG0QrkYxXqrKtHTvG3g5CF46mCItc5g/8rTUX7l82m+/FSURzo8HBMJKZ49HMKVnrNGO/tEywjpindeUCV197W57eJWX4vBo/vCbWklSkQkO3299T9uQ9l/Y191nXr41e60/2qgS1S7aAittPDUDFGZi60tqaL1ampcFgKHj6LK5IrCMw3LhgqN9w1Nd8Sa6ogZpSDrbagi0qTfbexwYGMwq9cu7hWv1MUjLdskpBai0HsWStTeFIyNj6HyC8ixl1kLknrjdos/vHuJX7q+wCWb1sbDdkVQCvf4brAKdWTVCacwV+CxGsscDey9zOhpiiLCpD7MBQNHuXigOkD1+PT5PLV4PhHpEXk/WV10DaasEycz+/MxHlrow1G1RPRzE+vIuVqdl275OVBbhRBIDOXUpGEBGMLl1o3PcNHAQT6y7UG2hut7pp1IGll3o1mLcKH+9yDivWCsnb9pJ7CQ17inw72pADlT488ejPMrn0vzR/fHsd3279924ffvS/D4/hATi1rpZqFdUMRCqtLV9L02+bReu82uBDUcmNY53IZhtD+6P8Gnvpjinl1RnjzQLfuvBk4NSaSLUw/hOMTrp59bWVJJLYQTrh98Wq6mllEsDVChZCBZ1ZB8fXqoUv5sFyYCJvwBdOUy6M401HLKw1NBE/6R/CQhq7EKC57yVeg5MzgWtZhFHtvd8Z7UsK74pesL3Owb3PjXNxX41c8bbbGKWRVIB/f4bvTNlzE2PlZzc2XFhtDtQtNwBaEkscUj5Pq21rQAAOwJb2ddzwKXjR5ESg0NyZ7FM/j97C9jxqKcY75KVFl1kb/jVoS4Lk+oEjAasUjoLjlXqxDQ5X89lM+J+u9DIAkLxRbrdZTQcNAx8N7D1SOv0Bfxfotx3QTHRVNuzfCfQmDH+ppaqOlOHs01kXrtQI/oGUHNHl7x5w3CTed5xP/He9prg/RmxGxO66BxvGDPuMGecQNDW31D/OX7+oPvJRhOu1x1prN6YSHL8OO9YXKW4ObzrLaSyLEFnS8/tXbJaacbuopqF4EIsqTSXBPDbtyjCWDH6s2/deV45f1lKIoIj8WvpigiDRXVsqJU7c1bfSw6OhNW/YS/UIoht7ENFXhDN45PfapO+GcI55r36ymgkN5U5zU7Nj4GVgH32IugOmtBtaHX5Q9+NltDUo/Pa/zetxOnLkktw8p7w2YEOAGkN+LqzdU+3ckTKX1n5e9xWh8glpT8+ug9KKGxqPVwqDDKf5r/dUwRRQmN1yLnkNW8uFG/qqqAw8Uo9gkct2SpJ9Uft7ocGpK4JmlE4hQal6aWKs4U+dJ725iY4dLB1yvPe3hiB0t2gqRvqKpa/u9vqeH7b1orSVVvsPyfjkk+eW2RT91U4H/9bLZi/L5W6I1LhlNr+x5OBXRqiG0qo/OdF9vnZmC7gkdfC/PfvpXk+7vXzo+3ixNDl6h2UQ+hBfabhQszAU+uQkHFw9KvSCVlLnBJXdR6MJeRVFFanIVvkfbIqs6EufrlIEvW9xOWyUa/O1fn+erHkpasG54Cj9DHMkdaakFWYgQnXGuuPjY+Bo6Fe/RFcDtZble8a4fJ//ngUo311MP7QvzWV1Jrmqt+IlC5OeT0AWC5E4BGsac+hnY5wvkpDNtTHDMihRuN8JvrvkBYeN/FhDPAb878NlmSlQFAKXQOhLdWXALq+lXNE1sQU4bL+4amlymoVXiPq4ZEViB5bilF/4jXn5rXYoQ0m1s2PFt5zqGlEXbPbwaCqx1Sj+CGmnuxBvaqh6KIeGsf20b46M5iJYo3EVYs5Nf25ujDVxX5s49m+KXr8/TFO09YN/a5pGNdotzFWxtdotpFHURysH6ICkmoON90OzeUQGr1ZLJR2X/EneJccy+ipBqWS5Y70wtEtepCbAjJDb3zq5roA9XkqaDhqbSbaTrhb4kQ83pta8TY2HiphNx6wt+O9GDGayM/x8bHQEqv39IpNthy9dEXl/ynO3L88g2FSkyi48JfPBjjj++Pt9U3sR1Qc0dRmam6x1092rJfVQDRzFGEcslMHGLUmCEqvGpATkb5g4l/SUZWSSp4bQMRZbLeGQvsV824BrP2ykuZS47O16eHGhJRUOSl3pDIKjQsJXgik8bGwBIRblz/Eumwdz4X3TA/On4pZUXWwG0wVNU8GlWTdnBSVW/rnuAgnDPi1PiE/t2jsTW1o9rQ63Lz+Ra6BrddaLGpv9MBG4pfuynPX308w89fUyAV7QxhXd/r8u6LqlZY7YaoS1Z7c+JfXlPgA5cX17wKcDqiS1S7qIMIGqJaSRJVwBBVtMEQVRln2YdYZ4+DKpPUDGnD5b2D06Xyp+K6noVKNnozb8kTxYQVrnmtMrmIygI9crHhdhJRiket70uNZo6gu/VtDn64RpTiMq/Usvonx/dAcXVy4FeCHRts/vjDS1y2uRpgcGRO57e+kuL+VzpjgdMOyIlXwcrXtQBYsUHscH0QhR+atIkuHUNzLY7tG+f3jv08M3Yv/2fiY4zZtTZYZZJ6Tf5xYspk0J1BC2jXGDMjmCsgXVnXs6Dy96jWQ+D/XsrDjX5i65FVjYKIcUn6Nbb3Hq/8twfHLiLn1FYR/J6qZTjRnhpCHoTApKrkIOgn1v8nhOKXb6jeiO46GOKZw2s7iPLRtxXRSof5xaMGLx7r7Pu5cKPD9lGXsAG3X2QS7lBR472XmPzCdQX+6hOZGuP6dmAwKfmbT2T4yM5CWwneeescLt9st40Ue9G6Jj+3s8hffjzDUJesriq6RLWLWhhhb3p3GVoNUSkETrQ+IzwZsAD6YRFiQM6z2TrCzp4MEV0igPURk4+NTnDn4HSFpPpNzsum6kuOzucnRvnGzBC7MitPr8o4emCKkKZcBty5pvRsXu8L7EsNF2ZaDk9JoVPoObPOhgpAzhxCZZu3V6w2ppY0Qr4F8NvPR/ite5JtmYbtKJTEPf4KSBnYryq15gpnyFwkVJxHcy1mDk3wb47+JnuKZ9XvRmhcUXiGaKkHW0dWHCL8qqqLWFHE6oQZJufWqqVVAhq0sUIBVyQXa/paNSTnxPJctcHlPaOP4ZZe75X5M9i3WG9ZFVf5uhtRhYYTqf9N++ElVS1rURHihK2qbtthVbLXbRf+9tG1dQ/YPurURAT/4+Odfz93X1m94X1gT7gjQ1Q9Mcnbz/XIaTKimFlq7z5v3WHSl1DcdbnJr93UfP7hjeBDVxX53Tty/NXHl9ixIThV8I3gurOriVqvT+tMdyBK+q2E7tHsogZewsyyRClpobcYonIiPXXkSyhJVDUvYZd7PNNqiYjmLZQJzcUQ3mBJudzfzFvSU58Ejyz2roismlJwuEFf6qA721QBzol4YI667hSIZMcDtqhCAcWezXXtEWVD/zc6LX0ymMro/O0jUWayGv/5Gwn+/rFYR6xvOgIrV+lX9UMJg2L6jEDaJ1CkIh5BiWaPo4RGZuQS3AYTz0JJno5d7g0ElhBXxYpC6SerORl8c+THtniBG3rnMUSVcIaEKp2TAirqqcI/+f98LsWFiSUSukSgODtWYEssx7vT3ySi2UihMW8m+cn4hcGfA2paXarl/+b9pgJqWoKqQ1UrL//3xiUf2Vm9Tnz16ShTmbW8UVJ8/Orq+3lkX4iDM501yDl/ncMF6z1CJSV87ZnOEOXbLrQq9k37p3ReGW/f97Dcp/X7L7VnuGm0x+XCjd6x7E9IJhZXn/b4QwQ8t4ouVhNdotpFDbS01zfpL/uHCvMtC8B2QBJVXOUbpuKUtsWJQAAAIABJREFUUZ5IXre+ur8eo/aOt5W3ZFl9clTrqFWlvElsN6AvtcddrChjQXDQmdNrF+6yqX80c6Slv6yVGKnLoB8bHwMzhxx/tem2q4FEpDYOsYwH9oT5f76UYvfx08/zTy0cR2Vn6/1VQ0ms+NDyZ/P+C47zG9e+ymiqgGvEWFi/E6WHG/v8Cg3T715RQp87j67qlZuVRKxemV7iup4FNBRhTWEpraKIlsmqRJTON+88dpTGE5leru1Z4M6BabbGCoSEhaW8RVMqjW8evxpbNv6OA8v/oWSdddpyBFZbwjFErL4yE4Sfv6ZQiSYdX9D4+rNrO4195ZkO563zvjtXwhef7Lya+rNXVonyT14NM9VmZRM8W7rbLqxe/77R5vSra7bZpKLe9z6T1dh1qD03A7f4+p6fOWwws8pq58Y+l23DXjXAlXQ8DOKtgC5R7aKKcAIi9WphyGw+RCU1o46AQfDC54eNgS3qf9TLiWrZW1Jb5gTg/wvlqFW3adTqlB0iL4P6UoukmyRPgWdF5e/Zq/ilLo217Et1QnHMeG1/49j4GLgO7rHdbbahUrxtq8X//bklfvtdObYMLt+XaEsKzKkCObEXHKu+XzUxiuszqL99+wTXnDlDOurwqbftp2cgiQzFQPNdJsvlcV+ZvExW/SlWGoqBgBYAKA3wtWgBuDK9xJ2D03xweJLksnO/TB7qY4ZdtsSKnJ0okDYcTBXjq4sf4kn7Vn4wfRUHzA1N9xlRFkYAubajzQmn5loVpwTwJ1WNNNqkgks22Vzni5z8y4fWdoBKE4qPXV3tlf3+7kjH1d3tow4Xb/K+B6Xgq890hrjffL5VIY5TSxpPtDWjXnH7RdVr5vdfWv0oU/CiZ2/2qZ33v7z6x9Kvpj55IESuG5m66uge0S4qEKnBusd0J4fmNm+odyL1C5mhHKKq+XZB1k5xzSWs1a7iK/WWbBW1WpQaE1b9hUpXDgPubFPtYElLYGrVbcskNWQuEG7Vvys0iukzqBm+Gh8DpbzUqTZO+A8lJb9ze57feleenrhC0+DTN+fRTpNJ2xXBdZDje4HlllWCYmoTCrhp6yTv2Fb1vX11OkVuYoL+ow9XbcKkl/a0zXzNI3Qlsqopl3PNvYy4tU4DUWWSdr2bn+WWVcfN1irdtniBkbB9Uud+uhKOIdhV2MmjcxdREK0HDhMBnqpOi/I/NBmqEs3JxweuqJKVh/eFOj6wtBzvvMCq5M0XLMFXnu68uvtzP1O9Hjy8L8TEYvuJsiYU7720+l18+/lIW4hjGdtHqyqk48KP2lQuf9tWm3TMu9bNZjWeOby6qq2uKW4611f2b0MkaxddotqFD1rKK4XWlP2Ljaffy7BLAxe1kamtG+PzJaLarOxfxkq8JZtFrSoFR4uRmuL8SvtSHXQWtPrFujwd3grF1IZA2y45exiVb5yW9Eaga4r3XVbkTz+S4UpfuX8+J/jnp6JtXYRORaj8PGquPi7UNWJcu73IHedW+4tfmUrzxee9G4ueiWfoP/YoSBfhWqSOPk5MFdlmvV4hq9vNVznLPhS43x65GGhZNe8YzK/Qsupkzv2U7tTdeEmhYwVUMPwI+t26erRlWIJhZupdQXQDkWhucfU/vpPguy9GyBQEf/foiTt3rCbiYcWHrqqSxHufiZApdHaJ3LHBqfRTSgX37OpM28E12+xKsMFSUfCjV9pLuO642H+DEm7bcb51h09NfWX1VdsrNjsVIjyXEzx3pBv22Q50iWoXHkKxwLK/YTYnqlILBRqDtyKqLhqWqFcrGhHVVt6S5ajVRv1/M3aIXEDJP+VmiLRQfuf0/sCI1OjS0RX4pfZiR5b1tY6PQSGDmj3SdNuTxQXrHf7oQ0t87G3Fii8qwP0vh/n1L6V5sq2Z3acu5MxBMHM1quqN617nzvOOVpS//bNJ/vGZM5GqemnsmXiGkde+ydCB76G5FmNj44Rw2Ga9zmbrCMNu46hRAZ5aH3CeHDMjWCsoc7c69wWSe6e8c3976AnODz9KUQoyAb+FVqpqCIdwwO/BaVH+FygMq3qtqJT/U8ONNvHejy3420di/OsvpDtOCpcjHZOVXtCZrMZ3Xui0mqr4sE9N/cneMOMdUFNB8f7Lq8TxvhcjmE77bmQHk5K3ba3ePH+7Tcd584DL+b6BtPtfXn3yfcsF1eP24z3hNsfMvnXRJapdAI3K/vl665llCLKvMZRNmObblYeo/IgKSVSrL0mvxFuyWdRq3tUYCyj5G8qhp0VfalZLUNSqqkal5F+cw7CCgwwq70kPU0zVWgF5pv4u7tgegu2GTh49Mcmnb87z39+XrZQvAQ7P6vzOvUn+4idxctZb+EKqFO7EPsD7Hq4bOciHz3oe8JKYDs4l+OtdW7Bl/TkWXzhAfPEgmqySuBAOabXEvNaLQ2NCYeDS73p93nWWVWZzy6qVnPsKjZzUeWYhy7bwU2wxnmEd9/FSNsThgnfulqsWQe02yxFU/m/VpwrBSVVe+b/1MpM/Bc7LiUWd3/5Kkj+5P85fPxTD6rD7RTqm6C2lULmyc2rqZZudShqd5cB3X2yvmnr7RWbFn3b3caNtVni37qiSyCcOhJjPry7dGUxKLj2jKqy0q32hiy5R7aIELekR1RqT/xZqKlQXMH/ZP7GCsn9Z2VlJ2b+Zt+TyAavlUauyNOUfVPLvd+eauhK4aMxr9Qu0Jm2i2bGALapQQCG1KdAwXU6+1pa+1F+5sVDxQAQo2oK/fzTGb/xzklcnuiUpAIoZ1PxxbjpjnI9se67y8OvZIf7vi5dju40XTaFkpdWjfMMCXg/yvN68jzOh8pUqg5+sZl2dWbuxwt3cV7V67vfrGX5x6CvkXY1JO4wpdXIyxmuFWIWsAlgi7HMQCEZQNURqYVyj/ubSD91aqqTMVd+shkgO1Dw02tPphKcTgeChfWF2Hep81SFT0Pj0l1L86QNxvvJ0tCOT/uBF1WYKHnP84csRsm0cBoqGai2pvv18e9TUWEhxg29I7/u7V38/Q6mqAv/iUWONLdVOb3SJaheghyFWn9YTaln2NwIXr1Zlf4mgqLUu+5dTqJZ7SwoUCV3y8dHxmiGToKjVSSuM6SvjlklCUmabWlGBZ+wfNOUfXTrWuuQfG6xriRgbH0NlplCZyQZbvTF8+amqOvf4/hCf/mKKb7/Q3qGINyO2G/v41Yv2Ylne938428dnX76GTOyMllZMhpWt+Ib6yWpBi5FvUVb3LKvqSdq4FW6YWhXkq5rQJW/vnaMagerw70a/QErPs+AYzNpp/mTqw3ghxBr7CnGmrernalX+15ENIlWbm/8Lam9uK+X/ZLVas6HX5bMfXuI3b811M+wDIJXgwb3hjqmpAI+8FuaX/zHN3zwc45vPtbfdwXHhc49HGV/QGF9onyXVthGHkO5dDI/Na+w+vvokcs+4wa9+PsV//kaCf3pqbQMqTnd0iWoXdYoHgOaaK5j2r1+4QsomRPPkD1PU+/OFhCKuVxeu5SlUV6aXuCqVoZzEc2FiidGw5ZuIro1aBSi4GlMBBushZdHnNrfcKopITXtCteQ/X5NvHgSphTCTtck8Y+NjYJvIyX1Nt10pzh5xMJa1SRye1fmnJ6P8t28l+MMfJDqSZPNmxJ4xwY9e8s6/o7le/vjlaym4Yc+dIVWf2rQc0exYYEvMvN6HbOIdoSMZcL3p+BNJrfL7qpan+89L5EloLqD4xOC32RrxlF6pBH8y9WEyrmcXJ5CEhSRtuJXqhb+VpRGCbjZbpVSB54KxHN5AlUAIxadvzmPocPU2m3/zjvYlEa0Uuqa4cbt12uTNnywsV3DfS5G2XzMcKfjhyxF+7Ysp/us3k7TLp/WlYyF+8R/TfPGJKPc+HW3bfkCw+3ioW7FqM7pHtwtE2ht4ONGyv1PKTPeX/WOy0OjpFZilISp/2T+pV8ltUArV+4ameSmXRKBQaDy11ENEU1yZXuJjoxNMmOEaJVUpOGoGTfkrBp3mVlQK6oz9AYRyiLQo+YM35R8UkeqO7wH5xsqem/pdPrKzyFVbbP7x8SjffK6WdHy1Qwk2b24I/vyHimm3jx9ObiM9WL2ZccIp7GhfTdpS3dbKJZIdo5DezNjYeOX8d4XOotZDn2zs5BBVJgmZJaclGR8bq/wGclJnwgqzroEH8JXpJfoMh9GIVbGg+vjoBAeyx3lH+qnK874wdzt7i1sAT32NaZIrUtXUN4CCiPqiAoIRU/W/Y6/8H0N3Gv/GdSuLULK25UU3EPFe3rt9nHNGq8bo//j42k75A7xrh8UvXFfgPZfo/PXDMfaMd35J7E9I5nKCdprrn3oQTGfb+3kzBY17u9fD0wJdyeWtDj2MiAUooy2IqhIabrje5D9ogVsOM2Dav7z4tkqhKhNAfwqVP2q1jJkGxv49bqal4pvR0jg+G5+KsX92Aq2FMb8d6akQ+Mr242Oo+eNQaE3+G2Eo6Q1K/fGHlirpUndfYXbLpyvGcsVM8JUHl8gWVF0QQDG5HimaE5aQuRiorC/pKSyatw/0uQuBLQCTdvPUqm3xQo1H8MbwGL+1/t7K/388exHfW7ym8v8lGu8fmia+zFe4HFDQDDqyYqsFPk/VFqqqAAyrOqBYvvndtD5ZE5P6z09F2zZEs1KkY7IyZX/moMv20dXPgG8FQ1N85q4sv39Xti0Z9M0wkj6Ve4VPXbzV1fe1QJeovsUhUvWm3JprNlVNwFOe1DIFQFNuoLWNHwpvoGM5EqWy/2qkUFlSMG7V78NQdsv0KQedRb2+X1d3csFRkT4ooWEm19c8NjY+Bo7lWSOdBHpikk9eW+DPP5bh7edaNV/VM4cN9LeSCHNS8LwxP3VTgTqyKh3kRH0rhhI6ZrJ1Vn00exyBrOlVBZgz+pv6OWgoBt0Z4ORSqwDCIs9lke8yZ3u/iaPWCH81fRd+VU5D8o2ZIXTfu6mU/8UKyv+qvjRvr6D8b5i1vzFNKH79hln00s/3wLTO19Y4JhXgozuLxH3RrZ23o/J8PodSknNGXX7rXTnCemdI0LZhh7/42BK/c3uOrcPtJ8hbBl3OX+ew2k4na4EPXmnymbuWuHG71bHv662Obun/LY5Ak/+VlP0j9WX/uCq0LF7ZIlTjSQpgoIiUhkXKKVSeJQ+BljytUqjGrUhNr2CZDAy4cy3f34LeS02C1Ng4oIhmjrfc1kyMBg7jyKn9J1zy709I7rzU5J0XmDVeqADPHjb44hNRDs50f77NofjktcWKubjpwF8/HMP//arcLCozxRi1vwE72ke4MIvuNO6j1FyLcG4SM7GupgXAEmGyWoJUkwjhiLLocRdZ1HtqWgBsJRgzI5wRbT7od37oQZYcE1cJ8jLK/zf5UUxVe3PmVSPgxwt9XJmuLf8XtYjfNCAQcZmvczOQegRXjzSNDDasTKlFxzvO7z/7CFv782AaOLbDn/wovuYDfluHnZpozb99tPPRrbGQ4mevqKrMX3k62jFLrLuv9PZ75Rabog1/dH97ryUf2Vngss0Or03q/NXDMV6fas/+PnRVkZ6Y5LsvRjg2v/qKva4pbjnfpC+h2D6ax3Ti/PT1ri1Vu9FVVN/K0AwIKPsbAQMRfiioK2/DifWn+hHX3RqlcCVJPLf2z9Yk8WRdnf35GDlXY96pXgT9U/6tjP1NEQ4coAoXZtDd5nZSrhHFitUOpY2Nj6Gys6ilxobwQfjgVUX+8uMZ7ri4lqS+OqHz/349ye99J9klqS2gCcWnby7UJOCMpGVF1fNDTu0H16lvAUhtaKn/hPPTgefGotbb0gYqLTOBqVVzTois23zbH2TewWFzFIXgTyc/xIQ92NCyrSD1OvN/S4RbfjYdSTjAGaN8k9oIQkn0Uvn/jMQ8H71wovSCIf7pyShH59a25C+E4ldvLFSuOU8fMnj2cOftqN5/ebGSajST1fjB7s4Qnq3DDlec6amoSnkEuZ3YPOBy2WZvf9uGXfJme8h4LKS442KTW3dYfPbnltrSynHlmTZ9Ce87W8wLnnqLhqd0Gl2i+haGSPTXl/2lhd7C49MNxVGidrERShFVrb1By2V//yCVf9ofWifxgOLe6WEmzFDl+Z+fGOXrM0P8ZD7A91S59Lqto0rn9WDP1EiuuZ2UgtK0uE+JHR8DKZGT+1vudzmyRVFDqA5M63zmuwl+594kL491CWorhHXFf7g9V+Mp+8TrIX7/vgRukGrm2oGtGa4Rw47VO2L4IYBIgLeqFBqLeut+zkapVcdbBAGMRCP8KPdBPjv5YZ4vbK9UGYIs227snWddePlNmsBu0UsLtTeflT7VgJvU5QgVFwlpDr+wfRd6qVry6mI/32iz/dFKcNsOi7OGqjnzf/tI54e6BpOS91xSvQn44k+j2B1SU/0xsY+/HmqL8ujH+y6r7u/JA6G2pW3ddJ5VaeUYW9B4dWL193P7RdXf0Q9ejgRfT7pYdZyWRNXQFOt7u43irVBOo6qd9m/ewwngBkz7R1VxRTOrQf2pca1WGW2VxOM5qcLnJ9dxoBCtPF8h2JNPVAzOKwNUcrGpsT9AXsRqIl0rampusrVnarQ/0E9Wzh5qYeyvAvvD7n85TKYgeHVC5/e+k+A370mWDMi7F8VWSEYk/+3ObEUxAi/a8A9/EP//2XvvMLnO87z7954yZ+o2YCt6I0CQBNgAgk1sokiJxZKsQtmymhMltpMoLlFkO8nn5EtxXGNF/mTHySdHJSoskmhKlCiSYhFJdIIESQBEb7O72D6zU86c8uaPM+3snJ2ZBXYBENz7ungBHMzslJ3zvvd7P/dzP3VLu3I8CfnJGlXVjPXgivobnmZl0c3alIBJJU5BNMhlxaHN9aw21apqzlUYqjMIAGBjokBEX+SLrZousi0SYJEJuhanIhpQJXH0aOPPpJDiviX76Yl4DWemo/Df91yB24THdS7RHnV9TV2P7AozeAGC2n9lSx69+LRHhlSef/v8KHOru2yuW1ZRU787x/mfXS0Ot6ypRLnNlTdZCOmrnniDBGZ3vVzc7pQb3lw5NyNZ5xGMS1Ke6YhJvvKraXYd1/jvz0Qv+AzpixMCEa2NYGqGqAaV/prp9ncRWAEbd3VXcmUSj78pxCOt1aE6ngvukaHuqn+nHHBe+pm6tIjX8QpS/KnjAWqq6uQbNlC5AY03yf4kFLLI0VOBj1GE5MZVFh+8xmRVl8PvP+qfHFVwBL/z3cS7MLLm3LAw7vLvHvSPj310l8G3tjaXo+gMHkRddo3vtlJjVSQd/LsswZjsxw61+ryqAGNKO93OmbqPjbuTTCoxrCnEcaBgkFAdIqpLXIwQEnlG3UW++wTFViU0pyayLaq4pIuXWW9fH/3JJAUlBE79a0PHRpM2ti8FQeCEEih1LEJCujx3rJfeaJqrO5I8fnozAxkDJbEQN994jZkrfPaWHJGqBqrHdp1/hXfFQpvbLqsoc3//0lzmfPpRSjkA+MXBuVdTP3hNZVzq3lMah+bIm7p5hUV3i3fdT5re0ITZxr1XVYjwjqP6fE71ecQl+UnHw95CtGyBy2R+fqMPgoi2gupfNIR0UK0G8+sVHUetPYU3408NUnBCwkWr+hVNN4nnI52DxaW8Whn1bqlWXksB57nh04BkQYPMVPCUr+qNuBJH1d/wsYVYd40NAsAdOMjUDteWiMuHr83zN59K87v3ZFnV5TGHD15T6wMczSjMk9TmsaTD4b/8coWkSumVdL+11d88VRf5FHJioEZV9RTz+uVhxbUxMp4Xs9oCYCoGGVF/9KgAOooDKKpVVRc4lg+jyRxbIo9zc+Qxlmpv1jx+amwVUBPZFlFrqwKN1N4SwkHl/wY+VYD8pMlX923hr968hRcHlwMgis2bFwJXLbZ86t5Xnzv/DVQg+ewt+bLjasdRnTdOnx81dV2PXZ5NLyVzPv2qLery3qqGtblMenjw6qqS/BuhWW9Ki+iSO9ZWvjs/3juvpp5PXJJENVv8zj7xWqimu3RVl82ieVtAcVrMlLJ/Id1wSw/aoHRZQG3UQsw0Zf+ADTRoEs/KSJ5f6+4PIKsVeCRVsiL3Njo2rU6KELUThKrhIphQat+TVkg3NYFqqocx2Z9ETgwicyW1SbKux+a3787wvz6T4pM35lkYr7xn24GxrJj2Pc2jGUj+5d1ZFhQ/V8eFv3gqyo9en/nG6A4dOevGKj03jBLQDT+uttWdWAVeCkDc9Q6JvqlV0mGD8SNiYgIFh6uM5zBE8GGyNHK4GqUmw4hSu+ZZNG6oAi/NYyq8eLr6KA0NeWu8m/JhQQ9DKDb9g+YQB/o1Ht1l4Ljw/IHzRxCrcf1y21c+/sYr5yuQXvKrN1bU1OffDnF6fG7V1AevNtGKT3HojMprJ+doXGqXzeW93mfquPDjs7juG+H2dYWyEp8cV9h76pIsRl+0uCQ/7YEJld/6ZoLxbC0P/9wteS7vtXkzqfHUGyFeOaxfgFP1hUeJqFajETEDsIsh//5pVI2bqGCaRqqADRSCS5o9hsUvd57hkaHuwMdIFK5JjJPJ2ehNZKYCpJW4z29XVlMz/dM9pAwz1u3LkvUaqBzcocPeCXxdgbuvKLBsQe17TOcFT+41+PHe0Lw15Zwh+IufRvkvH5lEU+CPfxzl9VNnSUIcC3f4GEr3av/NWhQr3EGojhVE4GWrZltX1kysSitxWt3611ebM44pjLI9RuDygZZ/oF3pxwUEgl35ezBl7aCNHakEz4+3EyvGuyU0h7Rd8nur3NY2RlhxcaqjuYTARms4AMOQZs20KSlUHD2KZvnju9rCBcbz3nWuSAfNymDr/tcrYu3IQn3LwVyg4Ai+tTXC8wdCpC9QpW1xu4PrgqJ4Hse5Lr2XsHGJzRV9RYLswvd2zK3lIRF2eX9VqXwux5h+6NrK87x4MMRYwL5/bpDcv6HyHB4Rnr33csMKi41LLf7TI7P2Iy85XLI7ZP+ESs7yf5mWdDjlk9cVfTa//b4s/+uzKT53S44VC99FKqsaAqNW1VAbEFUJOHqi5vZwE/5UCC41RpTpldipJc20rfLT0QXTpgEIXHaOR7HQaG8iM9VFkA5QU3VzrGHygauGsMK1Hl939CQ4FmFd8uu35mpI6sFBlS8/HeUf/X0L39kenieps4TT4yr/+YkYf/hY/OxJahFyPAlmpkZVLUw5mARBK0z6JjOVkFJaG8ZVKUgW2sOApD+Z5LbYs6wJHQDAdFXeKLyHAWd1zeOCRg4PFEJVTYmCFyfaOGXWkpMgz/hUCLzRryWUCfiU7v++RI4/uGMfH7riFFrxuq5eU0rVGxGvn6Qw1zg1pjJxga67H7wa5gvfTvDyIZ1vz3EjUzU2LK4cRp7eF2JgjjrvS3jwahOjKIMdH1HZdnRuNLGeVoctKytVsx/OQarEtctsetu873O2IHh2lv2vD1xtcu+V9aMT3+141+2S247ouFU1q0TY6xb884+n+cuH0jyw0aT1Eh9LKWK1BEt18ihufWXFi6Xyf2WEdBvmk4JHCu0GjVT10EwagETBFhqHQytp5sSbVhK4Ve+nFO7fKI4KPDW19Bxd4TTmuFcylmNe081YVmH3CW9xLtjw9Fshfve7cf71IwmeOxA6b1E0lyIMTZYPnNXYP6BxdHg2NmAZGCvmKjqFaGOPpTHpfY+qvapSiIZxVeA1L7U4aW5q38uV6kvl27dnN7Ezu6nm/o1GDpeuFVsqvJGJM1TwrsFSVaOZzn8Ibpa0Q5VDq646fOraY2iK5Nblw3x8w0kANLP28CsirdAgNWD2ILnYbDWnx1X+7Kex83pI/cYrEX7/0TivntDm3JsK0BKW5Xi1h3fOfgd+CQ9ebZb9vntOaHMylvfUmMKTe0OYNjzzVoi8NXvvZWmHw/q+8z+6952GS7L0Px1Ojqr81ydjtEdd3rveK8tW+wWXLXD47C05Pn1zjuf2h/jKs/WbIN6pKHX7V/tTG6mpAE5xY/LHUplnHUtlCLfpEaBBaQACF4lS/tO7UcFCZ0JpJVyn29pBIaXUqsN6fgzFqU+8HdUgEo/wns6DbO48yfL4GI/s6+JrzwnfBKofvmqw65jOi2+HyBTmielsoD3q8of3Z1jS4fCHj8XnrItY5saR6aGaiVWFaBd6bgRFTn/AUh2TUG6UQmSBzwIwqcRJOOmGpfZr4/t5X9eesnr7dmEtz2XuQgNaNNvXfFgaOVxNSqcbORxWXFo0/+tuRlEFCLt5mMIBHC2Cq2gors2H1p+mK+6prpYj+NnB7uJnkUdxLf/ENiEQ0TZkZqSp5z4X3L+xwNVLLP72uShDk+86XcaHAwMa/+8/1NpG5gJffS7KD/cYvHd9gZcPzZ0XePdxnZULHS7rcfj+HGX0nkmp/N0LUf7P1giKMruHnuokgXlMj3fllTuWVXh4Z5h/8vUE//7xGC+8rVOo2jsUQY1twMPFdTI/WwQpqs35U8+l7F9LVIM6kafD1DQAgYshJFtaxgkJiSjaAYR0uNzc3zASKK0kfOpwMtmPaKCmthgWNy0d5p/efJI/2fxjPrbidZbHxzALBW7pG4Bxf4TRG6d1fvKGMU9SZwlrum3+7GNpVnY66Cr84X0ZYqG5uybdoSMgpc8CIIVCIRbska7GdPm7QTFo1eiNjvD+xTvRik2AByfaeDL1ACCwEQwU/JtxaeRwdcj/VCi4hBTJ/QuGfWNULTSG1IUN3wt4ea+6rG1MtEMJNvaOsWVpxbv76BuLOZOpqHbB5f9aj/xso6vF4ZPF0Z1f/tUUa7ovjHLV0+rQEbu0q3RBSI6rfP3lGaRunAV2HtP50qNxvvhwfM4bnDIFQTo/e5QpoktuX1u/2XceHt5ViupUSCl47aTOayd1IrrkxtUF7lxnsb7P5hcHa0+BX7w3i6rAtqMau47pF8zndE4IRUHzk0aBi9qguUEKNTDU/lwaqYI6kethU4u34T0/3k5YcdmUSGOoLlvWCxLOAAAgAElEQVRaUrw0FsMWGmvMg6y0jtX9OS6CSaVWWdBzoyiuf+FYEDXZ0DPBVT3jLGvPglBwp0QV2a7g7aRLwnDmPadzhLsuN/mnt+fKE7tcCf9nW3huDwFWHjmeRLT7s0utyAJC2aGa70o1FGkTyp7BjPX4VNWcEqHg6oQCSJ+hFnhw2Ta04nUxZMb4xql7yDpD5etmxNLp0guEqpSd0sjhrw/01vxM8JRV05X8eGQh1xWvGdNROBRahS00DJlnVYNrBryYKkv11sW+vl6SyX46WhUeKpb5AV5NtrH9lJ+EaoU0Vth/W1CG8+xC8s/uzJVHEA+mVI4MXYjRrd4o31WdNo/sDPPDPcZ5s/3oqkRVmNVS9cUJMWeVlbnE7esKhHXvOj49Nr9v1MM777c7R8hZgmf3GTy7z6CrxeFMyv/FiRkum1ZYqApsWmEhZY63B1V2HNXZflTn1Ng7I/dSRAOC7a1scdbT9LD12uYrTdpoNEc2gydSzVxl2NSSJq44pF21vFkbqsvqwmFcFNZYRxr+jEklXuNNFUhCWb8K22IU+MM79vluc1XvfUgEB1MLefJAlFdOtJE6sAvk/GIz21AVyT+6Ncc9Vc0Gk6bgz35yDp39M4A7chy1tYdkf7KsBkoEZryHSOpk3ceGskNYkQX+sjcwrrTS5QzX3N90QrzQfyV3L3qVnBPiR8euI+cavmVFAsmCwfJw5YBYPXI42L8tkQgyrsK2VAtXJ9K8mk5gCwFC4YCxFgEND3gRmSdNpYFKV2z+8cY3MTTvOh7Nhnh47xKmroNaISBOKxQBzQB7bkqf915Z8MVAfeWZyAUZd3n7Wqvsp35oc55XDutzHgtVwgMbTR7YaPLdHWF+9lZozt9/RJcogkumgnTlIptTY0pgetC5Q/KBqrL/j/cawLwNYDrME9UAnAkYqXfVIts3f10IWNvjsLbH4ZM35hmeVNhzQuPVExqvn9LImBcnaSkRVb8/tX7IP4ATEEsVlo3V1EG1i4Sb8gXqm65Cyla5Ktb4eYNgqC5m1Ybcn0yiI+m1Bho+VuKV/avRoufZEDtEMptluKpkmTJDnJ6IsKjVszdIobA/1cOrI328OrKI8UKEZH8Sd/AgNBizOo+Zoz3q8sX3Z1jbUzkMHR9R+eMfR8/f2EvHwh09ibJwue9my2gnpA6hOtNfA6XDTz6+yKeq5pUIphsKbELcN76UvKMzaUWZLERJKGlSagv9yWRZVR23NcZtjTbNbnrkMHjNhnnpsjXV5lllioc1KVT2G+uIudm6lhlDmlSmw0k+uepV+qJppK3gOJKv7VpO3q79vQjpoNq5mqEJItqGTDVuXJwpulocPn1zxZL0/d3GBVHcoiHJp2+qvI7HXzPOG0mNGy4fvs4kGpJ8/rYceUvw3IG5Dal/8BqT+zeY/MNrBk+8ZpCdI8KqKZJNKyy2HtGRcu6e43fflyEeljx/IMTfvxRmchb39I1LbBYVh5PkCoLn5mCS1qWEeaLaJLYeCfFb31TZtMJi8wovYFhUXSML416D1nvXF5jICj77tRYuRoU1WFFtTBgD/akNyv5H9OXsN9YRkiYrCsfQsTEdha2pFgpSoU2zy+X8ZpGyVVJO5WtbCkdvaaJJBSAjYuiqzWXRk6yKJenlEH0rUih2lp/SzVMHe3z3351sZzyvs3eglR35DUyISrROsj8JlomcaJy5Oo+ZYW2PzRfvzdAeqyj9Lx3S+cozUUz7/F5XcvQUtC/yqaoAZryH6MSxuo/VcyMUop24in8jmlBa6XKGAh9zNF05DCbcdE0FAOBU3iAWdeqOHBZFJdWPIjmtJrXSxZAmre5E3fcigLBrklfCXN96gC0dJ7yHC5VH3+jhdGr65lO1kC4T1b7ePpL9yTkiql7JvxSNdGpMmfN59tPhoc15WqPe93csI3j4PHTbl/CxTR5JBW9U7IsBVrbZRMxweXCjSSQkeWhznoEJhRfenhvydce6Ar9xR47+cYVvbQvz8qHZf55bL7PKv7trllp89bn6k+lmig9cVTmkPrs/NE1PzDxKmCeqM0D/hMrje1Qe3+OdWK9fbrN5hcXGJXZ5agXA3tMaU0nqpuUWq7oc3kyqHBzULoxvKJwA1b9gCVxUq35DlKvouGptR6Uhpy9VHNGXc8BYixQKJgaHQqtYbh0vklSBLGY7Ak2TVVfC6YAsSFU6dcP9o1qe3ugovdFR2uM5eiOVsaoF00RIByEl67tSNUT150e6+PmRLhwtQqa9Nv/RHTlGOYdlHrOClojLv/+lybK/UEr4+ivhYkbiBbhupIM7fLxmCIAdasHWY2jW9P5ugddYlU8smaKqhrGlwl3de9g6eDmmG0wkVFzanTFGtAU+VdVGcNo0yk2GL060YUulPHL4Q52DfH+ok0lHLZLVkhI69b256NLi5uzLvqzU6RCWeWyh8d7OXYQ0g4Jp8sqZpWw7Wb+bXLMyTNWP58KnWl3ylxK+/HT0ggx0WbbA4QNVIfFfeyly3shId4vjC9v/+ivhOS/7/9LVpm9y01wRY0VIPnyd995621xfas/sQfLg1ZXP74nXjVn9/LpaHK5fXjWO9fV5NbUR5onqWWLSVHjuQIjnDoRQFcll3Q5XL7W4ZqnN7uO1F+l71ha4ebX35ZQSToyqHBxUeXvQI64nRpU5K2OUEDSNSi1kGvpTnQB/qi6tacemDqpd7DfWVbrqhYKNxiFjjTfhpirb8fnxdto12zeXfDqM2Rqm9Jf8AdqdMZRp3sO6thPcs3i39z5QsKq8sgXTW4xcy+LoaIy3zrQw3YZeiPi7oz01NY+cmP3S5cUJSUjx5s87Lg2D788FqZzCN1+J8Llbc+fVj1oPciIJHYtrVdVYD9r44bqP1fNjFKJdvsOeJmzuW7aLdbHjLIqN8P2jN5JzghW3mMySdaPklIjfAuBoZB3F12RYGjmc0Lw0gNJkqmlHuAqFZYUTdQ+d1Qi7ecZlG39z7EE+segZCvk03zq2GYP9ddcR1crUKry64Y1UtZpryGyEi6XkD5J//J4cSvGtvnFaC2zOnSv82o35sk1tf7/KtiNz+9wtEZf7N1aOId/dHp6zveyWNRbdLd6+M2kKnnpz9iOpNi6xy4NaTBueenN2iWQsJHl7UGVtj8OeExr9czx84VLAPFGdBTiuYF+/xr5+jW9vC7qHLI+vA8/fumyBw7IFDu9d791m2nBsWOXosMpP9hqcGJ39L68SkJ96tmNT65X9W90JDGliYvjIKvhLjqKo/iQ0m0PZSEOyOmz5F4yIYrIkNMBa/ShdkQnajUm+d+RWqonmUK4Ssu4UgyAlcDrXye5kjIMjcfqPj2O50/uPXKFhh2stE+7ICS6VyLKp0BXJwgh0RSULI5LOKOhVH5ErwZHen1kLBrOCU2nBYBbcWdiknng9RDwseXZfiDPpi8DvLaU3WrV3ne9mR49hh+LBDUNFCMDIDJJrWUoy2c/ivi5+ZdHTLI8P4kqFzvAEKxJneGt86bQ/o8MZpV/01lgAzhRCLI/kA0cOJzSHDy08w8ND3ZiuCPawSpdj+jL6rCQJ2XisqY6FIl3G7QT/48QDpIeOU3B1ND1aX1mWLoqdxdH8h14RbUNONPaWN4IQki+8d0rJ/zyW2qtxRzE5BrxxpX/3wtxGNFXj8l6bm1ZX1Lr/PcfxUAC/fK1Z7l4/OarwiznKTRVC8pHrK/vOj14z5qQy+cvXVQ5tz+wLzXq/ydFhjd9/NMGKhfNB/81inqieBwgB/+vFCFcsslnf57Ck3fH5WwEMrdKc9YsAb8/HN+c5k1I4NaZwekyduVFdUSFSOy40aNzjVJQaqapRr5EqLE1uzr7MS9GbyGOUSaofnrqyNpLhsaGu8jzyWhuAxBAZFJlidSjLAnWYhdoQMesUicuyhGTBlx/ZomdJWZXNcNRsIWsbjJgt7DdXcCzXw/FsD4dPebmPkYlj6HVIKoAV6fApQcn+pDeFag4aQS4kdEWytkOyolXS1kCoUARlxchQoT0sWdchsVwYyAhOpeFUWpBvGMUjuW9DgR3HtClNjILvXCBv4XSQqUHoWFKjqhaiXXWJKoBmjqM43QhN5xOLnmFt3EsMcFDZNri2LkkFzwLQ5o4zqnbUqKp5VxBWZM1Bb9JR+f5w1/QkFcrVjq3RG7g1+1LD8r83TjVPVkRxpEp04UrGk/04oXhdogqgFTJlolr2qcY6ZoWoagqcGlW4vNc7PP3V09ELMv0tbrh85mZ/A9XJORAdgiH53C2V537pkM6Bgea2+Kgm6QhDVJdENIho3t+jmncUnywIUgVIFyBVEKQLkLMFC+Ouz2bwf7ZG5kxNvXGVxeKqBqQn5qBkvqrL9qVFPL5nboYIgEdY59Ec5j+p8wApBS8dCvFS0fQd0SWruhzWdNtc1u1wWbftaxo5NmUMXCLs8vFNfmKYygnOpBUGJhQGU96fZ9IKo5MKp8dro7JEtI2p7FhxCw2nMLmKXtMIAvX9qeCR1V6rn6PGymnu4b2WnZMJYkqWxaE0k9Yo+ydjrIv7X+dd0W/guBZ21QJoFgnq1JDzrsi4j6hKBP9z/72MKO1Mqv6GMMUtNCTqEi83s+b28eQl0+mvKR7JvGKBJDRlT+2ryr1thGQyia7AkoRkSQJcKXl7TPDaGUEhwOPVEnH553dluW6Zze1rVX7/0fgF8RPOBO7wMZRFV/hus/U4jhZBtaevCAggnB/ik9edYnXoNOBtgM+OXssbQ4vQprHRVCPmZphQWnGmjB89UwixNFx7PdZvtPJPcysQqjvNbWWin4KrcyqzEEPmyeJvnLL1OAb1D25qIQ3RLt9tnk+15KE9e1iO4KvPRdlxTKen1eXwBcrV/MzNeRJh770MT57fRq7b13p9EAC2A19/qX4DkKFKlrV4B9OuBkMYO8LVvx/v7xkLrlmbx9C86sqhMyrbjs7V5y752KbKd/xHr8++0gnw4Wsrz/HSQT0wAWge5x/zRPUCIGcJ3jit8cbpysffFnVZvsCht82tUUtLp8hqtEQkLRGH1V3+HNOCDQ/9rX+m+JIOh3u3mKS1Y+ixbjLWSSbtEHY2A/E8pq1gOgqmrdaUbYO6/T0Vc+rGIlGLU6McqXJSW8TR0AoA1oePsCQ0QIuaoUWdpEXN0KamaVEztKtpDKVClv/H0Ic5lF1WpQ4JUk47BpUOabNQvL8rOZNvYySfYCjfxmCulTO52hK9g0JGqZDX0gz2UHa4YVHMNlp9OZjJ/qRXBh5P1nnUOwOq8BTUKxdKjOJ6PBNiOhVTH5tMJlnXIVnZKnltSHBgVJSV6Y1LLL7w3ixtxc7aVV0O9280+cGrF5eKOhVychgKuQBVdWHdXFWB5DNrX2XjApPSIe3FkQ08NbSJhDJJuzve8LkFXgrAuNrmU1XHbJ0e1z8EAJi20eru9mF+NLKAQtEvLqRLn3V62miqBcYE9y7ZhSYcnu+/ip2ja2rGqbp6FCmUwGlcJahWxvOoV1dYVA0iCcg1ruw0g53HLqyX+bkDOpf32vS2ufzd85HzllBhaJJfu7FyUPrhHiNwZKwqJEsTsLxV0heX5apINeqtAclkZd3ra3O58/ICQoDpwFN7wrNw5AjGDSstlnZUfKP/8NrsK529rQ5bVlZsE9/fPbtrUVvUZSIn5rwX5VLEPFG9SDCeVdiTVdgTsNeNZQXf2xFmSYfDonaXRW2OL9O1GiOTtWrqkg6HD1w+AcokRqgSpaQ4JsL1+2QODCX42+2ryv/vhGLc2nOED605iecwlejSJkQBgURVXDThlKfpvD6ygicHNnPAuKz8M25P7OTWxKtNfQ59+hithn/Czimrl5jQGHfaGXEWcGBAMGS2EslO1rzXIGSUmH9zxPPH6vmxho8NVFMnR+YsqPx8YUlCsrnHJVrc15shqK70NiG1yXW29DOTySSbeiSr2yS7BwXvu9r0ddUCPFHMXnwnwB09gdKz1nebZbRhKAOB06oEkk9sPMG1fWO4jo5UQzx5dAm/MDdDcUpaqzsxbUNgNeLuJCmlxedVlcCQFWKRUfudDGq0CiveNDcvgUPSbQ/Q4Y7jImpeg6EWeGDZdnTFWyeuWXiYt8aXokrHp+xKBI4eq+t5F4BqpbFD3kG6VP5Xoh24s0RULzTeOK3zL7+jsWWlxY7zSJoXtTtl0jmeFTy2q5ZkLW+RXN/jEpmy68/kcFp93y1rzpSLdENjGr26wofXuOwbFewbEcxew6Xko9dXvttP7jVmdZRpCR+8xiy/n1dPaDWVzXPF77wvS2fC5UevGTy9L/QumBg2e5gnqu8ADEyofGd75aIRQrIgJulKuHS3unS3uPS0OnQmJEPpgBJrTCfo6DyVpELtadjR4yT0Adr1ygaky8K0Hf+q4jKhtFIQRtlqkHPrExDTDTFst5J2W9iYkAzLikrsSHhi4gPYxUWv1Onf6kwQaXIhDByXmh9DyPpTtRw1jK3XPlaOnW7qeS9WXLHA5dpu7zddb5PK2AqjBZ0xS2OsoJO2VUoHA4FEFRJNSDpCFj3hAp2Gha7Ukq2+vj6SySSrOh3+yftyRKMuKdPrEU/lBH/1dJRXT1xYJWwmkKlBWLhiiqoqKEQXEp70Z+qWSOr1i71DkeJaPDu0lu8d3UBfXzGIXwgySoyE2zjPWEGScNNMqK1+VdXS6A2ZgQpZcKOVzZbWFClbxR4eAbzpcWFpMqh20epOEJU57luyg9ZQBheFnAzz+PEbsFyNsMiTEUW/aXGcqtdUVr85UzMrRLX8GcXaYeRYw/c+FRuXWNy9vsBXn4tcVANWLEfw4sHzGzl0ZEjjN7/Zwoevy3N6TPVFYcV1yeZel0VVS9m5VE4ANMWlI24SCnlr+9GRPmCEqA7XdUuWJCS/OKWQmQVFedNym5Wd3ve2YMMPXp39A60QsmybAAKJ/rlgxcKK9/Uzt+TYekSfJ6ozwDxRfQdCSsHwpGB4UuGtJrLm94938LU3OmgJWSxaGCWumySULHHHxVBdDM3F0BwMzfXlxTmqgavoqMLvT5pO+XGK0VHdzhnWmfvZb6xFCpV9+RUoQpJyYqScGBNO3PdfxvU6Uz/V00/PlGk9Q1aoTFKrEW9iUwcwRQhLVJXui2V/PVs7wnIqpqqpyf4kmBlkrnGZ9mKEQLK5R3JZx/QkVUo4mTM4NBkl60yvKEgEthTYEpJ5lWQ+jEDSptv0hAssj+XKyqtAcuf1Ua5cMoZleQccVUh+/rbOf3s6ykTu4iEZTUFK3LHTKJ0rfDdb4Q6MzKCv/K0pko5o5Tv9yokFPHJ0CUT83+m0Em+KqEJFVZVVnnMbwailszBUq+gCNY1WMdWlIF06Qy709dGfTJIXYZJaL/uNdRjS5P9p/QpL4kO4KEworfz54CdJuyorOYbhmj47DXiH2kYIJLLhBAgVGhwcq9ESccvWkct6HP7Lj6Lv+uaUnCX41taKL1Xg+c43dMnytViPoE7aKmMFjbzrWcFyjoLpKgggrjnENIeo6v3ZosFP9ixmVXeK1qjFaMbwVVC6onD/Kpdt/QrHUudGyBYmXAo2hDT46RsGqTlYL6QU/N734tywwubaZRZvJmdXTf3gNRVF+OVDOsMBtox5TI9395X9LsEJs4uTR3o89ac4fMbInsHITO229XuWSt3+zyZXcVRsQgIht8ACx1NgpBTYUsVxVWzptxystI6RFWGOh1awdfIqtmY21H2NCi7fH+osZ0AC2BKGCrVKW8zNTKvoTsWkUpsBq1oZVKd+6V4KBStSG0j+TvWmaork1kWSxYlgkiolnMoZHGxAUOtBIhizdMYsnSOZCOsSGZZG89xxRT8LEt7nHQoZ5HIm294Ks/ttHesdqirIiSQsWOZTVaVQscLthHIj5ftZrsLfbV/Jb2w5zOlUhIf3LkZXRylEOn0DAGyhkxdGU6H7Ki4RmSMr/B0wA4UQ7brVlDUjrtqM2f7l/5i+lH69DykU3tPyKisXDmO7GmklwXfH3sf27FUohndtLrVqPUqOFkYKtW6lQnEtFLfgb9AUAhFtRWZGG79wwJs+VfE364pkJHNhNn4hJP/6/VlefFvnpUM6F8s0wgVhyY19Lu1FYXA6gpp3FE7nDE7nDFL29HRgzPKvw4bisjiSZ9JSiWr+tbhUQQmpcOtil75xwfYBcdaNkk/uNXjlsM6HrjH5/hyoqRUIth3V2XZ0dqs7nXGXm9dUDpBzoQhf6pgnqu8CBE2ACR6bKnCrxNJS0H9r13JGi9dZi5Ni0m3QIgrkhUG/3gfIaeKp/HBRyDjwzcEefq1ngLjqcKYQwqla+L2yv6TVqT/qsfIzBVkR0ESVb7whWuEOX+Zrsj8JrvOODPiPaJI7l7p0TLNpDZk6b0zEyDiztxyYrsJrEwmOZ8OsHEuViepYJsS2Q4tIWyHajCT3rnB5+rhCao7mgs8ZivFkos3vpy5EFqLnRnx0xXRU/r+tqyg43mFOdUw0a7LGVjKpxAk3OECV0OKmyCpRDvSnWd7diqG42AiGrBBx1RutWi+XOKH6yWRKJDitLwKhcGXkEJ9e+ASuUJhQW3klfRWPjd8JgCtU9hvriLlZNGlji+rvjMDWY+gNkjTUwiRu2Bs+4hun2iRRff9VBa5fXrEtffmZ6JyobM3gA1cV2LzCYvMKi5tX6/zJT6KcL7KqCG/QzP4pEVSL45L3LHHrqqiD+RCHMxFGC7VTFJuB6SoczkQ5nImwMGSxPJan2yiUPZ7V6uqqNklXVPLCKYXR/Nl9NuNZha81SDG4WHH/RtM3/OHI0Dztminm9edLHVrYmwBTBYFEtbINH2rPMD+1Gp5PNdQUSS3BI6sqA2aIgit8Af8lb2rczaDRXIkwK6K+8ih4weNavnHpvhDURDUxMKPy5MWAuC55/wqPpPb19dVsWkczYbaNtswqSa3GuKXzld3LOTwW4/UT7Tyzt490zvu99vX1EdPh3hUu7cY7b3CCW/QqJ/srKruqq1yxuDbyreBU/L0AelF1LR2eALJKBKfJJTkkLSaUBMdDS9k60YLpeI87kTf4en8PPxjuZEeqNrGj/HhFEhYVJSwic2jSZpE2wG93fwulaPc5ai7ib4Y/Wn7tQroY0qTVnfCtBSVlOChzeSqCMmebHae6fIHDZ6tySp94zbhg/ubOuMsnqzrtj4/4f8dzjfdfVeA///Ikv3dPpjxKdGWry+1Fkhp0vecdhR2jCXaMtTBamLkCHA9Z+DsZBMOFEDvHWnh5pJWc4//+lp4/EYJ7lrt0RS6u61xVJHM5tCUWktx9RWU9mFdTzw7zRPUSh4jWxjUpdrZujAx4/lQpppIX2fSoxW7nDIut01XPU70gTP27dx9NuNzWNsbqaI4hS68p7gvZvJoK1HjoAHRzrOHIWFuP+cZdlvBOK/urwlNSY3qwqvLGRIw3U3Fma3NVhMtdqwbpiPi/I45U+Y/PX87f711aMwGsr68PQ4W7l7u0hC6uTawhChlkppIcEVYtvnDFS3zuuiNsWVrfA62ZEwEJASKw8S8IR/TlnNSXgFAwXcHWVAspW+WViVYyroKL4MWJtrpkNVqlqurYrLMO8K97/p6o4hHQUbuFPxn4FAXpEcESSb05+zJhaWK4tWtBM0RVDRoMEI6DUv+wZGiS37kng1Z0phwbVvnGKxcqzkzyT+/I+iZhPbrr/JGQlojLJ27wfk83rba49bICK1okNy+SCBFs7TmSCfPzoXYGzbN7nbri8ju3vM1v3HCYRS21QseYpfPCUBvJnL+RrESYNQXuWOoS1xtf54rwmoXnGg9sNPmzj02yZWWBuSCs77vSP7Vr9/F5NfVsME9UL3GIaCUKpgSt0HhUYqnsXw3DLcyI0nQ4o3TbAwgkhnBZGc4ikMQUh5jioCC5qWWChOqiILm1dZxNLWmkhHG7opKU1NSEm27am2qjYiqVBbncRJVrouwf6fD9f7I/icyOQ6GxCn0x4YZeSatRu2k5EnaMJjiWnb1S2vL2DL9369vct66fj1x1iqmLvisFI4UQL4+0Yk6ZGFQiq+9d5mKo7yyyWkqAiOsmv3vVC6xpGUYKlY9edZreRP0BAHrRguJXVRvbagbVLvYb65CleKgyWW2jIEXZsmJLhefH2zk0ze85olSupd6+PoSEHWfWYEuVgtT504FPMe5UptlJoXB9blfZRxtUXXHUMK6o73FWXAslwOIgAibnVePzt+XKmdIFG/78pxdm+hTAnZcXuGapZz+QEv762eh5HVbx6ZvyRIsHu/5xhT2HQ9y8yPtspl7vKUvlxeE23krFcc4hw/O2FUO0RSzWLJzk85uPlHOzq2FJhd3jLbw2HscJuJRDKty1zK3J/J2K29cV+OtPpvj8bVnao3NDWA1N8sFrTFZ2Onzx/VluXRPciHi20FXJAxsr3/Mf7jG4WDzM7zTM0/tLHCLSWnNboKIxBU6oEj1TQrNlf/CIohQKnc4Ive1xWjSHiOKwMZahN+yVQko+uqsTkz5P3d7JGDmpYlRtpBYaORGmjeYU1UzAhq84Zt3pQVDsZjdqPzP5DlNTV7a6rGqr3QwKrmD7aAvj1uyUS8Oaw33rkty0rOLLXNeZ5oquFG+eqf0cU7bGSyNtbOmY8DVhlBowbl7k8uyJ2izgixUyM0KnNsa/WLOdpbGqeJsjl9Ofrh9RpOdGMaPdvtssoVNAJ8T0m2arO4EhTUyMSj5w8c9qX3Up4L/HCJ4+F1b8BMBC4zv5+9ndvwFDsTlWWOT7dyFddkauKyuqKi6atLCF/7vk6DGURj5VK1OuWpR9qpHpG6ruWFfgjnVVg0FeiHB6/MJMDVoYd/n1W6pmzr9uND2qdDawvtf2fRY/3Bnmpr5gJXXI1Nk51nJOBBW8kv9dqyv+/KcO9pRTXoJwMhdmtKBxXXuaFt27LkrXeEsIblviedODslY1RfLQZhNVgXuvLDCWUXh45+wr5/dcaZ8xrmwAACAASURBVNISqUwRe+Xw7FpIbl9bKDf8jWYELxw4v5FllxLmFdVLGaoOoVo1pSmiGhA102zZH/BFQnWGLAzFJay4rInliKsOcdUpE9Pqv+9IJfjp2AKf785C43BoJa9GruGIvryp588GTKJqJuDfNlpqm6gcG5luHGd1saDVkNzQW9vd70h4ZaR1lkiq5OreMb502z5uriKpliP44Vt97BuaXh3LOiovj7SStWuXn0VxuGLBO0dVXbbA4T/dvIuemPf9lQi+cehafjJ0dcNCouJaqHbttdhIVQ0Xy++GNKe18IgiSf1k90A5O3UqIlW3m67CodAqLKHzZn4Nu7OX19xfCgVTGLwUvYm8MMqvpYSKT7W2GjMVgR75aRTVJR0O/+S2yv1/vj/Es/sulNdP8lt3ZolUqZnfPI/2A1WRfP72ymF77wmNhYqKEkBSB/M620fPnaQCvH/tAEbxYDk4afDKiVoP/1RkHI2to/7rvPQae2KwpS/4CrnnykLZc5vKiTkZBBJSpW9c6mO7jFlXxN9/VeUw8fie2f/57ybME9VLGEGlNNXJN/SnumrINzbUgyQkg5WZIFiilgxNVXCmYkcqwQvjbUgEBen57o70j5Y3UCkUDhhrG5LVAnrg8+tm4yYqK1zr6ZXpIebScD+bUIXkPYtdNKV243pjIk66TgRNs+iK5fmNGw7zqWuP0xKudF/vO5Pgj59fx/NHu2pG8U5F3lXZOtpKoWrxLr3eq7skCy+yposgrOux+Y8fmqQ95JGoTN7ib/bfwC8GVyCFhh2qX8oG0IuNfdXl/4wSa/htC0uT63O7aiaulSBR+ODCoXLUWxA0AeuM/Rgi7wX/C83X/FhaJ6rXixJZnVA8tTzQp9pEnmrQYVmEWwhS0kczgj0nvev51JjC/3j+wnV/372+wMYllZL/l5+JUjiP9oP7NpjlUaK2A8dPGuXGqWoMmzq7xlpmZTpUbyLHlqWVyLUfvrWo4fVdQsFV2D7WghVwna9uk1y5wL8nGJrko9dX1OpHdoV9wwtmC/dcWSirqSOTCk+/Nftq57/7QYzvbA/TP67wszfnm6jOBfOl/0sYpbJ/tT9VbcKfagf4U0Oy0NSIxxKsYiNWb9UCWo+oHspGeH68Hbe4sEoUCtLlkLEGpFveQKvjcaabTR6kSKl2FsWpT7SlUHACyIVMBz/PxYhNPZK2AF/qyazBydy5KT8h1eHu1YPcvnKo2C3rIW1qPPbmIl7rb2MmJfuso7JnPMHmjkqZuFQefM9il8cPKxetCnHtMosv3pshpAEScnmH/7r7Gkb1SrncDrc1jGrS8hMQ76P6c3OEiilChOscDPPCYGfkOoR0A8mqwOWxoU4+1TMwLVntVQ9xZeRJhuyFPDrxMfrHJhnUepBCKTdOXZ/dxc7IdWWbgSId1poHytdeUJXFy1NV6h6IFcdESKfiswVQFDBiYPpTATKmwh//OMp9Gwq8dlLDnIVpR2eDroTLZ6tK/o/vOb8l/wUxl4c2Vz7vN4+EsAq1v/vRgsb20ZbyWloPfWGTjy4e5O7uUSKqS85R+NlgBw+f6iaZNwDJg5cnyz/pwFCC/XWqJUGYtDV2jSW4oSPli69KJpNc0y0ZMyWnJ71/uH+jvxz/0zdmn0CGVMmHrq38Hh+dAzUVYNJU+N6OMN/bMe9NPVfMK6qXMM7an1pURHz+1ADlpB4sUbvA1COqPUaBmOogqpqlyiX4KSpPKR5nOlQT1UrZv7GaahutPgUi2Z8Eu+A1Ur0DsDAiWdNee5iYtFX2TjTXTV4PfS157lp9BlWR5cDv9cLkFsvkP608zhdWn6QvPLPvyRkzxOFJv0JWiq26auHFqarevrbAH9xXJKl45cl/88NW3hj2RyzZRsu0imcJirQD45qyAYkVJeSL5XdTGHUV1ayr8M3BHiYDBjgsUE5xffhJVCFZoA5zZ/xnbOg26LYHoKq7v9VN+WwGa80DrLSOlX+OhoMqp45iFjh6ffuCYBpVddqGKsGPXjc4NXZhfKngeVMLxbd6ekzh29vOb+LAr9+aK3eQpzMKx05XYt5KGJsBSd3cMcH/vH4f9/UOE9NcFAExzeW+3mH+5/X72NwxweVdKdZ2etPEJPDDfWc3enW4EGJvyv+dLr3uG/tcNEUSM1w+VFWO/+52Y06a5d53pd87Ohdqqh/zJPVcMU9UL1UI4Y0mnILmiGrtJjMTf6oELGpL70YdohpXHX61awBDSB9ZrcbUeJwgFIQ+JYTce0XNZKdaQU1U6aGGj7s4INnUU9v160jYNZZoauMqoS9s8oXVJ3ji5j08857dPHHzHr6w+gSFnMau0+20aDaXhfK0jWoYaR0FUbPBzQT701HGCrXK1PoFsqkom/ON4UmBLL6sM2mF3380zpETGXAsX6aqRMEOTR8PVULJklJd/s+J6cvbE0prLUktqZfSf9Ar5RJXo0UZYkvkcRS85I0xp52n0u8HoNMZYbV52HeNlTyx1+V2+0hqCYE+VW1mPtVS1UcU16yYMffRRDPFW/0a/+LbCV45rJ/3kv/mFRZbVnkNdqqA1w4auFL4rvW8o7B9tKU4JbA++sImf7T+KBHVRZ9yd12BiOryR+uP8CtXVSaQbT2xgIH02dsuTmQjNYdSgIjmHUo/er3pSzL4+f7ZJ5CGJvnIdRU19bFd4Yu2ajOPCuaJ6qUKIw41Yfd2QHajH66iBWaIzoSo2mg1QfsaEqNBJImiSK5OpH3NTNWYGo8ThKljJQE0K4NSo/rU/mwngFS47xCiuqIFFgbsIftSsRn5Ussqy+IzxGJWjcqSGTFYnJdowwb6lHDvygZ3dEbKqkTw6njCNxWtr68PRXhWhosNb5zW+etnoxwZUvn9R+L0T6iADGy4C0qQmArNTDHVA+0IlULAYQ+8jOJ15n6U4vCJ0gFutXkQTdrlg56Cy62tY74JVVExwY3hH6Dh2Qosojw68RA5WSGWMZmtucbC0pzWahPkXW+kqIJnx5kKEU7QEnH5y4cm+fxtWZ/F5GJAKqfwpz+JcXDw/LrmDp9R2XbE+z4cOq0zNFb7/LvGElhNkFSAjy4eRAuIl6qG3lJgbbun9udthR8f6Jnhq67FvnSUIbPyvS4R7RsWOzxYFeX0za3hpn2wM8H7rzJ93tSn3pxdMry+1+af35Wlr+2dNRjmYsc8Ub1EcfZl/4CQfGnNyJ9aCCr7q40VkmTe4NV0oq6iujNyXbnjOAhZpcLWSgqVZjZW+OxQS2DZn9zM1MELAYFkY1etmpqyVI5nmy9P9oVN/uiKI0Q68uh9OVhggijNU/dI6G8tT6Jm60/g0YTLRxbPbNRs1lE5nKll2osTkt7YxUVWAJ47EOKLD8cZy1aWUDkZQFRDjRtahHTQAq7NnDK9erXSOsZa80CZpN6SfZm4m2F14TAhIRFI1kRyrI9VyGBIZLkp8n3CwnsuC4OtuQ+Rdv1rhSsUbJovsQc3VEUbpx5YtVFxihHh9+7JsTDucu+VBb70gcZr1rsBIxmF//pkjK89F2XfkWKsV9W1fjwbZmwGaR53d4/WKKlToWmS9pB3wP/p2z1kCrORFiLYOxGvOZRuudykPezd+PaAOutRUeANEbi/igw/vHP2vakf35znjnUF/vuvpLl7/cxsUPOYHvNE9RJFyevla6RqYmxqiahW+1NnoqZChahWN1JFlfonzDFL48nRBb7A8qkIisephoVWk+kIzRHV6bv9L36sapMkQrUNVG+lYk13/arC5QvXHMZYlIGE5fFQRUKLNeV+oDVYNXTF2whnioPpKHmnNsrGszRcGLLa1eLwHz44GTglZ6riIzNj4Nj+8r9QmhsranpNV77yfx2iCh5ZvS63uzIpSpro2GxpTXF1PM2ySJ6M6xFOjQI3hn9ATHg2AxeVbbkHScuFvuD/EoIOm9NBx0JI/+9HCjWwMlMNRToorl+N/dX1x7hyifd6pIQn917YbukHr85z1eLZDYI/W+iKxLBUTGtqyV+wL9VYwa5GpAnhgIkQ6qDBFWqea7TcjP3n0yHrqByqsgAoQtIadTE0MFT43y9HmAtfpysFX3okwc/eDNE/rvDMvtlVU9f22Fy1uJgIAbx2ar5XfbYwT1QvUQSNTj1bRTXsNh/0D8GbXNBmWI2D2QgFqfhJahPxONUI7Pa3MijupVv2F8jApqMhU2e40HghFkg2LR7lD+7Yx3UrRlGqJ0MVFMj5lTXR5P4RbWYjnAIXwVtTNty+vj5aDVjRev6J6uW9Nn/60UmuXGTzbx6YJNZwxKsMDKy3jNprcSq0gHSAggg1VDa7nTPlMn3pQDk6cIrOkEeuMo6CgsWWyA9pU84UX6VgR/4DjLheQkE1aSkdLmdCVAXnUP6vUlW39A7xS6tPIoqjVL+3I8zu47OvrDWL9b02n74pz7//pQyfuyV3wW0IGzolkQDu82Yq3pQvtRo5p7n7C1slNBHiAz0jZ+U/nw6HJiuHUlcKth5dzVO7Irx9Umdf/9w1zA1PKnz1uShf+HYCZ5bV1OpYrRfeDnEmdeEa/y41zBPVSxGhqBf2XwWB69sUgiCFgqPVlopn2kgVSFTrEBcpPR/kZZEsCpWmkJAscEvmF75gc0U6rDP3B/rlgsr++iVe9u+LQzxATT2QbkQSJBt6xvnibfv5xMYTtEcslGKZH1vAiAFnwlA4u8U22+RGOBXJvDfRZirO9xCA9643+Q8fnCRRLEf2tLis6Kx/4IHgKDPbSDQugzsFVKf2QJhXmrduBJXgM47KZfp2Fiiny7ftMe9iwFlV/v9IQLVjJkQV/GtEqRrjNkFUlaJPtS86we/deKx4o8ru4xrf3XHh1NSY4fIv35ctH8yWdjg457m/65evy/OZm3OEVElYlVzWXjvEYzCv05+f+ef0s8EOrBm8n7P1n08H71BaLYoIDvfr7D4QprdxH945Y7ZL/qu6bK5dVsnXfXTnfG7qbGKeqF6CCFZTs4gG26WngPgvYFXaqNN4RoPgBfNP+RlIjDrG/UlHxZKCZZE8ayI5kC6atLkp+0rDeJwSbNTASKzmyv4B3f4BfsOLEUFxVIN5ve70qY6Iyb96zwE+c90xuuOVTcexBYyHYCACOY3pym+yAeuyXG8jPFvsS9XuVO1h6IrOPVlVhOTXb83xm3fkUIurYyon+Lc/iPPG6cbqnsyMgetOKf9ruFpj0lYq/1cjL5onqjoWypTsUhfB9uxNDDrLAXizcCsn7Ct99wku/c9MyQxUVLXGHeKqnSemmfzm5VsxFG+jH8xF+cuf1a5F5w+S37g9V56ONGkKvvzM+X09i9sdHtqc58GrTf7qE2luWurUWG4cyVnHzj18qjtYhTUcz/IzDc7Gfz4dknnDdygtEfB1HRefJ70RPnZ9ZR195bB+wcb7XqqYJ6qXIM426L8UKXMu/lQzwDsaU526JePxqq70ZZE8ywonuNJ8k5j0FOBG8TgAuQDlSbVzDVMOpiv7y9TFX/aPaJLF8dpF/Xi2PkGYyOtEqkLgTVvhJ2/38OSri7FSOvU2ZMv1Nsh6sKXCI6e669+pDsYs3RdXVdrA1s+xqhozXP7dAxnu21D5zh8bVvlX30s0H+wuXWS2dlSvbTQOSVcLXl5ltU81L8JNu3MFEJG1PvRhO8L2/APsMD/AIeu6mn+PKLXhZa5QcWawPQQRVVdr/Np1J8vn122jM+x1l5uOwh9v30DGvHBb052XF7hpdWXd+OtnI4xmzt/rEULyz+7Mlg9Kk6agq3gGr1ZTj2Ui5N2zI0TJvMEfvbWCnKNUlFVFeg2UPTmIWQT5ws/Wfx6E7nieI5nadXtxYnZj6T51U47P3ZKjJTI3kvjKTptNK7zvi5SeZWUes4t5onoJIrjjvzZUfCqCZnTPlKiWFKDqRqrYNLPGwbuwJ6qIan8ySYtM0+b4ldB68TgQnDupFTf+erBDCZ8vNtmfBMdCvgPK/qtaJWLK+MS8o3CmKv5FIImF/GTdkQpPH+rGcgQ/P9zFf3x2PU8d7OE7J3obet0kgp8NdlBwBfaUdd9yPe/bH721ojjV5uxxNCABYMksb2DVWNzu8KcfnWTDkkp5f+thnT94LM7Q5MyWSTk5UnNbU0TVytYkXrhCmVEZPuZmSYk4J5KVayXtaIzaIV5IbQx8jBDnXv7XcGrUXImCq9bftD+47jjrWiuHwi/vXsfJTAIC1qLzgd5Wh3/8nopF6mdvhth2ZK4D4f24f0OBy3q834fjwpO7wuiq/yjhSgJTMmaC7aOt/KOdl/PzM+3kHYFsKXhkVZFeQ+U0iKou3YY5oySYqTBUh9+68RCf2nyUtkSt5WXtLKmqXQmXBzaa3L/R5G9+LU1v6+zHRn18k19NPTE6r6bONuaJ6qUGLQy6nyQIZMOOf0lw88NMJ1JNp6hOh7SjYk/Rc4SURGR9P201XITPy1eJpao/vhKCcy69PMyLvfwkWR1Q9j+R9cb1KcJl0+IRvnT7fj597fGa+2072cF/eHY9/7C/j4zlHRQCVZbSs0lv03z2TDtvpeN8/VgPeyfi5B2BK73O491jCX57zxq2jzbODm2E/nwoMAFgLsqCN6ws8CcfnaSntfKmv7s9zJ/8JEr+LOaMy4xHVKvL/44axlXql9MFEjVgStVMyv+ntR5u79vLms5BzOLnl3cUvjnQww+GO9mRCh5AEDQ1bqY+1UBVVZ+eTMVCFtf0jSOKebCPn1jPtv5OAET43CepzRSqIvnde7IYxXPz6TGF//8X50YGZ4qeVodf3VJZ+x7ZadBRrPlXH0hPZMMU3HPbvnXhsihisjeV4NuDnchYlQd7PMR0lZWCK9jUkeaurlG6jPpjqafDXasHiYdsehImG5aPlv3xpfe4uk2iinO/1h+6IV9Wpo+PKPRPzC7lWbGwoqYCPLxzXk2dC8wT1UsMIlpLEhS7sT/V1SI1sVBCumg0biApwULDnTLSUQGidTr+xwPC6CMyN6PTukeOA4YbBASKV0MisEO1Stc7IZaqKwKJAB5xpqBz24oz/Ns79/GJjSfpjJmsXjDJsja/9cORSmAu4vbRVv72cB8Kfi+qEICAu7rHuHZxhGjnUvZpV/BYdjPfmbyBvz68hF+MtLM6nmN9y+Q5qS3g/W6OBpQFV7XJStPXLOGybqc8mrJgw588GeW7O8KctSfRLkC+lnA2o6qWxqlOLf83gyP6Mm7oO8y9ra/wK50/pVvZScpW2JpqIecquAhenGgLJKvV1+jZdP6Dn6hWJlRNT/QyBZ2/ePEyTqei7BxezI9OrqtMqJp2lOrc4VM35lnZWVEy/+KpKKZ9Pn2ykn92Z648mvf4iMquQ6GaTn8p4cg5qqkLQgVu6xyjO1xAILn1ihx5GfKu2pwK+WCri5SQI0yrZmGokk3tqRk3V7VHTG5fWVljH31rUU1zU0iFZS3ndp0v7XC47bLKd/IbcxB79dDmynvfeljn+Mi8mjoXmCeqlxgC81Ob8adOMzZ1Jpd1UO5jVHFQ6vyQtOMv+wNE3cZ5r77nDdjINTPd8LU7obhvDKVX9reR2cbjVi80+hJ+BSISslnRN8Hv3X6AX1qfpDVcOeWbtsKCaDObieSmjnF+c/VpVKU2ikoVoAvJLZG3iQt/ua63t5fe3l6EgJWxPHd0jdF5lmpLCSeyYZ8ftq+vj5AKfbNcFf7W1jBvnNYYTCl86ZEEW2eh1BtY/m9inKoaYFcxlVBD2j+odrK57zD3tr1Svq1HH2Jrqs2XTWxLhefH2zk0xcccDqh61I4iro/pfKr1MJ4P8d+2rud/H7yOahIhznPpf/MKiweurlwjX385wtHh85uD+cDGAuv7PGHAlfDlpyMsLX5lqtXU/nyIrHN2hEgguSye4cYFKcLFKLpNl6skwlmyMoSUxYbK6R4voEXJ8ekVA1y7OIIQcE1bmsWR5iMMf+nyJFqxYevkRIRtpzo4natU4krvddk5nlV+7aZceQ3bfVzjrf7Z/30+8XqItwdUpITvbJ9XU+cK84m0lxhEuPbqbi7o3yOq/kaqmRGNkk+02p+a0KZXZE1XYNWMyZOE5cxyWwPL/gG5lFMRRBw8gnGxl/1hUbGJqiNmclnfBIsXZMjYKmZVOTBtarx4tJNfHF9I3m68sV2eyPKRxWcaqqEKknWhfnaaK2r+rbe3l/7+fiKqyw0dKQ6koxycnFkYeQmWVOjPGyyO+En20hbJqclzUUYk1aTIlYI/+2kUx2XWmnjczAjqwmW+25xQHImoW91QHRMhbaSPJApMYdQZHSz5UNcLrG49g1skpNszV/LXZz6OR00q71XBJaa69Ew5RASV/i2hTfmk6kOXtb7GRqH/AE6hQMGdshUZ55eoqookbwnCumTHUZ1/eO38+lL72hw+eWOl5P/oLoPkmMrNnbW/l2MNmiWngyZcNnek6ChOm+rt7cXQCqxa+AYADgrHR3pYbntr53QNsKrwklxuibxNum8DB5NjXN02iQBO5uqTtdUL0mzorfj/v//mYkBwIhtmyZTDdF9coisS6yyipK7os7muKi7qG6/MjYVj7ymdL53SWLHQmfemziHmieqlBKEELvBBM7WnIijofyaNVA4KplK7KbVq0/tTJwNUgZAszKhsbKMGTqMK8vpNRdDEoKDA9osNhirpCMO1q01uvarigywt6MOZED8/0sWOUx3YTfrY+sJ5VsVzrG/JNJw8pQpYoo3y1Yk7iSt5lmkjRJUK8ent9Q47/f39rE1kydgKyfzZqQ39uVANUV2S8Mr/M58FLrlvQ4ENi23++Mmopx4VkcrNcnEpny5PqSpVNyQKjh5Da9DYqBUma4YETE9UJbf17uXqBUdwXYUJpZWXMxv4ypmHcGqGBXgk9ZPdA8RVh0lHZcAMsTqaQyuSD8dHSwUOKhrNNaAE2YRcRUcKFSEdFOHyqWv+L3vvHSXHdZ55/25VdVenyXmQMwiSAEmAYABJkRRJUZQsWWtZwZJMWdKuvGfX1sryZ39re9ff+njtle21ji1LXsmSLXFlJStZNKlEUkwgQQIgSAJEzmFy7twV7vdHde7b092DwRCg5jkHZw6qu6qrq6vufe77Pu/znmHnmU6OjRcWicLJIHBLpUe6AbofnIuLyteL50/4OT2m8+EdKf728UvTGakaNCH5xD0JfNmf69SYzrd3B/LFksVIOprSZ7ga+gNpfnXpMPf2jBPUPdJ3cCbMOd8aYhI2dJ9F11ykhPF0M2uT03U39cgtWGN9qxgcHGRLawxdyKpEWhOSd11d8PPde6GN05PevDNpGaQckY/yeu+HpRE4VTvmUAbJgzsKpP+po/5LnJIXCx59/0XDYur/jYRAU8UyWHMzNTszuZoPV6uMIKhSedWg0tH5hauM1OSgIqqNFm+pDNF1O4EmZ59cXc2HU1SRnCt8UVkLXW7Ipb4Tckl+myPh6HgTX969ij9/8iqeP9tZN0ltNmyua/XIk7/O7jumsMlgMOFGeDmznDNWB+UmRznCel1rjBbf3NpQjqb9Jfq1XPq/UVPwkF/ye/cn+OjtSW5cZfGeG+enHeRsUC16bLOO9H+2g1xtnWqBpIIXLT0/1cZnlSTVe8c1oShCQNTW+b/ZAqtnp5o5nghiKp7VRtL/AjCqRlUl77n2PJv7pvn4TSfYvnS8ZD/Nrvw9xAJHVQendf780fCCW2NFAhI3+9g5LvztYyEcV+S7sRWn/QeSlXr8atjePs2Xth3ibX1jhA2JJrxF7ubWGG8Nv8rG5nN0RaawpUZUBkhOhNEbCBLoAlYa3u+Ye9avaYmzKqwuhL1l+Th92Qr/jKPx8KG+olcFQylF+n8OHeluXWuxttsb/20Hvr5rMSV/pWORqL6BoCpAaCTtXwxfg5HNXOFFcdp/tmgqeF1zcsjpU+dqh1UMY47RVFIxcC6Pvt4FSK5davG7b4nTkvUB7Mum/WeSfgYng5wZjfDQi6v4/K61vDbSUpLqrQVdSG5sn0ET3mRjyfoiD2lZiGJLBOeddvallzPtlkZT+vr60ATc2BbFN0vTh2pwEQynKxdRjRRarO6y+d/vjXLzmsJvu3WFdclbYqqIquOrXc2uygZkRLlOVXJX36t5kgpwcHoF/238P5dEisvOiOejrfzTYB8PDfUSd7wCq+dmWvn+WBens2nb0YwPK5tss7LZipQwGda7a567T1Yuih0jwD1rRti+zLsemqBEQw2gKbpyXfr0/+Uh8ZlJavzB9yI89FyAf94V4My4TtiQdCsUM8VaztnQH0jz/206RVB38ZXN8roAn+ZyXe9xbKkRlyb7J1ZxtRzGaLBQ0RCFMT5HVq9ujlcUWAV9Nm/dUFh4PXash5my53owVfmc94Ubq/7XNckHby7cS4+8ajLWoL1cLWzqs7lrY2beizoXUR2LRPUNhJw+taSQaoH0qZYi/R5SeDPmkHEFmQrPTtlwu9ZiopqLQKkKUsphq9L+l1E0tTPi8p4bU/z9h6L8j3fGuXWtxT2bvN+kN1wYIJ890sOLJ7o4OD63yoN1kURJe9sRJ1Kz85QtBS8q9Kkp6edAZiljTuW1DeguVzXXLupTYSBZOYEtbZLUJhqSt29J8+l3x+hpLnzHR/f7+YPvRua913fFp8e9+6nEpsoIlhTwqZDTqZYcSwjSRVX4d/W9yuaOU/n/vza9gj+Y+ARJEZrl+J51Q9LVibt6Xs+a07G+Gm9i30yEl2NNnAqux8LAxiAlTHaGbmVv8AZO+lbOeu7FOtXceHLDkkke2FggKbvPt/Gz46UNITS7QC7ylf/+uWmb60F3s+ebu6pz/n015wIpBT/YF+AH+7zxbJliIRa1dGYULikq/OrSYYzZFoYS3Ek/ftclYZs8O7yJgGh8kV6+sM2R1aua4yVa7Ac2DBLyedd6IuHnyVNdFceayPjIlD2Thga9DaxXbl1j5W3m4mnBd/bOdytTyW/cluS33pzgb38tOdWhoAAAIABJREFUytru+l1xFjF3LBLVNxBEoDKtWA9RdRUWMqq+4bNBlSLMpRKPJ4IVaf5Ry8domT2SX1oNRXEt4auwwxK4+dTpbCiObOXT/vHXl6j6dMlt6zL88TtifOHXZ3jf9lQJwXrLNRlM3SVcctmEpy9TWE3VQkh3WJ1N0/X19RERKXqMmZoaNReNJxJXVX39mNVDzC1MELnJa3koTae/cc3haNpf0Q3L1KFtljmoOejyh2+P85HbCq1QkxmvaOpLT4fmvde3Ek4GMpVpUFUGoxyGwqmj2KP42Ew/drYr0ZGppXxj4N5Kkpoz4FeuPCq/v4tg1PYjEWSk4Lh/DVEtws7QraSFiRQaR8wNs5JVo4xgb2gZ4UObDuf/f3w8wrdeXVbx+arUP/5LUwDj1z0ZyJpuh0+/O8pt6xZGB9sIcuSsJO3fQBONe3smKiKppRAYKYPIsOCHZ24m7fhJycbGEClhzA2TUXTHCuouy0OFxcdMypd/5n5wsF8pS5IIhouiqrnv3kjr5GeO+fjMT0OMxTS+u9ecdxnHzast1mRlBd1NLpML2LHsFxmLCuA3CnSjwugfJJo9u3G+BBxFH/JG9KmS6kR190wTT021EdYdPtgzRJPhELV1vj/aRdLVWR9MsCJrbeJvVJ+qSPvrmVhtWyrdrDRfl/J16kYl2dTn8KYNXtvGsFk5KMfTgieP+PnJAT9tAUF5JDFm6zgNFxbBpuZ4PuUPsNE/WHOhICUcyfQy5lbXWrpoHM70cb15Fj0b1cm5AWxuifHkaFuFnnU2uAgmMj66TC/i09/fz8DAAH0RyWS68jjXL7f47TcnaCma4E6O6vzVT0IMTS9sZa5MTiPKCJfjC9eUp+hWHMtsYWBgMB+Z9Iiqly04H+/ikbPbWdU8xJMDm+lijI3pwxwxN+AKHSFd/DJNb2aIM/6c+0Cta16o8Zdo2MJgf3AzQrp5AuwKncPmRsJuQtkpzqAQlevxT/Dg8l1oGuDCcMzkH/esxFV0P9MchUZ1lmYBc4fk43cm836pQsDwzMKTjWuW2GzstfnuS6ZCqiHpUZCzsXT9RLI4SzIbTGyGk20AvJheyY7A8brT/0JAjz7D+5t38bPENcxkZT+5Z31dJMm5RAAXwc+O97L3Qhvblk5yYLh6Q5CJjK+i+r8RogqCZ475eeGkL6/7nS9oQvKBIlnBo/tNxheJ6oLgDUlUNQF//itRnj/hY+cx/y/EzSTMynSr7qRrG/3rZkWqsFGjf1txG/mE5KVoE89Mt+IiiDsaXxvu5V1do1mSqiERHEsGmZ6ZpovG5QaqtP+c9anJ6UIEagGxsdfhT/9d5TlLCa+eN3j8kDfoWo43mV3T4Z1jcaSl3nRgMTr9GXoDpdd7pTGOXoPLCAFrfdVb2eaQxsdpu4M1vtLmCSHDkwC8NtNY56GxdIGo5tAXlhwssyu9ZU2G/+f+0izCwy+bPPR84JKn+lWQyRlES2/JNpXDRjlUWYG0MEvsok7HejgdK6TQV1unAThsbsSUaXYknmNc74DMGc6YlVKNYnhV97lFUPYTsuNC8fggpIsp07S46kWdkS1ibDZiPLjsxwRdC9CYSRl84YU1pKrcq5qqut9nejdcLS1KA7jv6gx3bSx81pefCXJseGGnwbBf8tv3JOiMuFy/ws5HAHNoD3iG98WwXcGUVf95Jh2NsKEaz0oNx4q15k8kNnFz4GTdLg8AhgADl3tDB/hJ/FpisjAmB7JR1ZwLwETS5KfHeqsdynuPIjPUEaRhl4+MM//P+p0bMyxp865pMiP47rzLChZRDW9IBhf2Szb0Onx4R4ovPjjDn74rxluuTtMUWHgismBQpP1rRVMBXEUa0i+thsxZVNHU8YzBU1Nt+d7xLhpxR+OhoT5ijpa3onHRGDJ6mRFNDUdxVe1a9RrWP6DWp7oLYPLf1+IQ8pdOuoeHdEajhcdwJKrxzRcDfPyhZv7HDyM8e8yfJ6kA7YogUyMTGHiKxKuzetFcNBXAJ+qboMw6tWxDTktJcVXus1aFU7Q16AIwqiio6glTUWix97SPC5Pe9ZxKCP7kh2H+aWfwdSGp4BFVKNephmoKXDQ7icgunIJaig8s+Rmt/hgWs0fVVlun2Zp8iR2J5wjINJp0uOBbQi09r0TjLW3jmMJFoB4ncyQ1d2wVdBwCWooPL/sxLT7vHks5Bl/cs5YpRbFM/thINFdxT9RoGNAI1vXY/Ps7CmPizw/7+fGBhfVLBfgPb/JIKsCydgen7HIXa9BzmLCMhooknx1rwS7/GQ0XelNgZiviy7TmY24TX5q5g7TUsctIYa21go5kpW8s///cs742kmhIzhV39Aqdqi6go+ZtcGkLm3y6LOlC9a8vm0RTb0j6dFniDXmlw4HCTSsEbOq3+fidSf7pIzP8yS/HeODaNB3hNxZpzUVUSwupahPVXIvD0kKqxlLwqkKqHjNDWHfQiia9XPFGsV+iwMWQNiGZaCiK62nmVG1TZ28WIFlYfeqSVod3b03xv98b5XMfjLJjbTkZF/xov5fW/8PvRfjNh5r49u5A1UrVjkDlgDzVgK8iQG8gQ5OvkpSmZX3HSdetZRMct7pL0vx5mUGDhVUzdukE1t/fjy6oqIzOOIK//mmIF076+C/fbOLlc41rd+cVmTg45YVRWs2OTQIvqtrmT/DxFQ+zqek0H13+KD5/7XGrxxkhINOkhMmBwNXZhWTttP/TU61cHY5XtFIuPu9tyb2zNB7wPuXq8Gl6TO95cqTGFw7fzLlYa9V98vsqoqrlsom5ojno8nv3J/J65VNjOl94cmH9UgFuX5fh9vUFQv65J4JMJkqvd46oFmdNGkn7CyRHo+EyeY2E9rRHVrtS0GThKLTmBzNL+LOJt7MztY6k66XPpaxu/p+DISTrfMMl21Z3z9AZzpRoVeuBKqraNUv6/+p+m8+8L8aWZZfOseX+azL5xcVMUvDwy/MXTfXcRxYdBGbDG5Kojsxo/N0TQV49Z5SsBDXhaYM+dkeSf/jwDH/xq1FuXHm52RHNDSJQGSWsJ6LqKHRgjUQ2oRBRLbamajVsPtgzRFh3S8hqMQQufiFZmzlBxI03NGWooqlGHfpU1wgiRVlezXU8g/Z5gBCSq/psfv3WJH/3gRk++4Eov3ZzKl9dvGNt5f32g30BvvBUiEODsxMKXUgiigBQo6n/XMq/OJoadQO8kF5ZEUkpR7WK/2pIST9nrI6K7R1+m7CibWd1iIqoanPI5cFbk5QP8qfGDD79o/D8m/jPETJV6VheT/p/iX+E39/yJF2mF+1v9UXpC9e/oJrWWjzbuBouAx4ESanzUqyJapOmkC57gltJKZ69YhyYXsX3Bm/HlYKvHtvKwakepF6baKnT/xcfUdU1r3iqI1KoBv/0j0KXJD08G7qbHX7zzsKY/MQhPy8o2vV2Kbj5mCKjUPVzzAwZqfHwQCeWFF4hYsSG7CLHlYJ0wseXZu5Qas3H3Ca+HdvO/5p8gGdS6+r+XFPYecePJjPOLRuj3L/lPO/YONCQlVNxQ4McWW+vchsIIfnI7UlWdDj88TvivOO6xkhxPQibLr96Y+G4/7InQNKav3vnndel+ev31s4E/iLjDalRdSU8ccjkiUMmrSGXHWstbluXYUNv6cS4ttvBZ1Q+QELIWbwIL0MIDRSEU6+jkEpV8d8wUVWYi5uapMlweFfXKA8N9Sn28iKry1LH8GETdhuLsCltqeqo9lfbUk1xMSvaoE+yZZnFjatstq20aFJEPcEzn/YGuEYaUxbQpJirko7WYCGVpNus/H3P2u0M2K3cHDg1q0ZNFYWphUGnlV5jhqAoEOTBwUGWhVIcjtbvPTOW9rEkmAYka3tn2LAljovkhXMGPz+88CnceiGTM4hwe8k2xxeC5HiVPWBlW5yP3nCQgN9HJg26P8h3Bu7kQHQlSxmoul8xepwRrkof5pC5AcoXZ8p7cPZ7UwqNNJ5VVa30/97pjZxM9PPaqPdMulrtqaY49d/f18/A4ADCMC861vThHSk29RfaaX7mZyFGZha2qE7XJL9zb4JgVvozPK3x5Wcqx96wT1boUx3pNWioF0uyndzSLav5Ubyfa8JnWdlyAYFHUo+NL+UbI7fPWhC5yX+BjzU/jY5bd6eqtPRxzm6nS49yVc8ZhPAisUtbkwQ0h4RTH92YUUiZWhRFpgD3XJXJBwEyNjx3fP7HgV/ZmiaS/fzhGW1e5SJhv+SXbygcfxFqvCGJajGmEhqPvGryyKsmbSGXm1Zb3LTa4tolNq6El86UrvQNTfLFB2c4Nmyw76zBK+cMBqc1FjpF1BD8IWVHKlGjOEjq/oo0n1dI1Zi34LjeUUFuM65gfyzMs9OtaLhFno1Fn4XLad8K1mWOE5S1o785uAjSik5adbVNVRiuy4vUp67ptvm9t6ptwDI27Dvr47njPvac9l3USjySvVWLU4LxBiYwgDafja/M6N5FMO0GkWh8aeaO/ARVXP1rS4GTfX22CU4FiWDIbmZVkYYNYGkwxZFoqG7t3UTGIGxa3LhmjK7mFJmMREr48I4kO4/5FjxCVjeybhLF7VRVThs5XN09zYNbT2NoEgcfKcfgO+fu50RiCQiwMPDVKZNZbZ0mJUxO+VcBHnMQuPiEREOSknqWnipIqnS9RXBR7jdHVqe1FgJFVf/FLVD1bEHVpNUMeERV1kFUhVKjenGk4Op+m7dtLhDqb7wQqBjzFwLvvTHF+mygxHXhf/80pBwLOhXR1JkG9KmGcEuKJGPSxG5zOG13YqMxkmzlW+fuUI7H+XPQonys+WnMOjXrUMi0JKRJZ8skTQFvPHRdwd6THfQHMxyP1Uc3YooxrVlxG4T8pVX433+pumRqruiKuLy96P75v/NclPmO61OLJLUOvOGJajEmExo/PmDy4wMmYdNldZdDqmyw2NRv0xqS3LjK4sZV3sA5EtV45azBy+cM9p83iC1wi71aULUarKXVhII+tRh+RQvE2XDSt5KT/lUY0qbHiWPqLmlH49vD3SSkjjf5VdG8ZS1wTvjX0G8Pzqp9K4bXBaucmFvoCoub0s8TOP7CtWqkbWp3s8O1S2w2L7X50jPBEiH9oUGDtA1m9mmajAv2nPbx4ikf+88b80agIv7KAS3pNHYvdivS/pNOKE8ychq1u0OH2G6ewhQWaenjxfQqnkhc1TBJzWHUaWKlb6zkVwvoki7TYqSutKbkhmWT3Lv5Ar6ifuATUY2/+XH48iWpgFTISlzdxBUGWpnv6E3LxnnPtefy685YxuBvDt6B3VJol5sWprIDVDVsyBxDopHQQoz6uvELyc3Nnl+ukC57Yi1Endyzmv1gKdGlgyYzWEWpfiFdNqYPl1hTbe08xorICA+f3Y7l+tCKFrr9/X0MDAzWR1RVXeGMi9MCvjag89XnAvz6LSlePOW7BAbwtXHtUotf2VoYm77+QoDjI+rr0Rms1Kc2UizZG8igFT0Ky9uGaQokiMoAjtT46fnrZyWpAHeHDqJXkWtVQy7TEjaSrOooRPwH4iuJp71OWcdj9TVwSLk6tiswihbUhgYhQ5KwC1/uPTemaM5er7GYxvdfmv/fNp4R/PBlk1+6Ls2ZcZ3njs/fIqc56PKO6y59K+c3An6hiGox4mmN/ecrH9iNfZWryO4ml3uvznDv1d4kf2Zc58AFL+L6eqzOy5EjqiWFVHUQVVdRSOVrIO1/0reSw+YGEBo2Brtmmrm+KcrL0SbSMheFLgwsuahLcfQFoZHBVxGhmQ1K/9Q6qv0dX6gigoxjQbpcMiDpbvK0ptcutblmqU13U2Hg3nXSx/MnCuTKcQU/2m9iObD7lI/jIzqXIgIfUdxqCaexiGqPIu0/6ZYudHIatW/Htjd07NlgYTDhhOnQC24DufR/LaLaHU7xvi1nWdmWKPAo4MRoN4+9mCRxmWhRq8J1vHusbEHp+EJomZx+VXL/+iHuW1coSJlI+Pmb/ddxQbTRX2Q9mdZMIk79Uhkdl1XWacaMToJukpU9LflmHD4huaV5ip9OdlC+oHQ0H67US7I1Egi7hezBte2nuK33NQDevWon3z99CzG3cuFcD1FVVf2Li4yoguBf9wU4MaJzYqSeorL5RXPQ5ZP3JvKX8NVzBt+bhVDliGoxJhsolsyl/fv6+gj5UqzpGMhLs14cWc94utLDtFOLcnfoINvN0/nuVPWm+8szLQ8s2Z2/jeKZAGcmeoBhmn0OTYZNtE49fdzRaCnrbNhsQiK7PutvdUoinV/dGbgki9VERvC1XUF+fMDMOrbM32f8yg3pfHDj7IQOvDHqZS4FfmGJajV8e3eAZ476uH65zZZlHlEJ+EoHjxUdDis6HDojbgVRDfkliQws6ICo8FC91BHVYb2bw+bGgsei0MhIl10zrUWejAUIXIKay+bIDPuiTWRklrQqIjS1UFxIVWibWkc3qqr6VFje7rB5qc3GPpur+mzaFBYxOVy71C4hqgAPPXdpuugUQ1VIlWggourXXJoV1f5TzqVrVVmMYaclT1Rz6DEz+ISLpTCB14XLm9eOcO/a4WxlLFhSkEwa7D7exUTcxJUDdIfg8MSCfIU5QyanKzIfji+EL0tUr++fKiGpF6aDfOHF1UzhQgslxv+1iplUCMkkTU4UdJgYiuYLHy0pMIQkIFzSUhQtIAup/sKXcAkUeahubDnHXX2v5l/OuAaWa6ArpEOyvMGGAurU//xEyQ5ceH0CCmG/JJYWtIYkM0nB3zwWovrcIJVFQ1NWfefuEy6d/tw1lGzqPY2muWRcHyPJVvaMrq/Yp1iLWq/Rf/5sJexMrctnWlZGhlnXcgEXgS01Dg+vKAkM9AUyROtO/xu0lI1VLX7JUNyTqHz09qTXSAIvo7VzHiOdKsy3pKAz4vLWa4ui7LsCwPwXgr1RsEhUFRic1hncr/PofhNdk2zocdiy3GLLUpu1PU4+tfLahcrL9/E3Jdi20ubosM7RYZ2TIwYnRnXGYqXRxfmEqie25tQTUa2cBPzUF1FtcacxZZoUZsEYXGk/JZFASHO5o3UKB8HNzTPsnAxjC4MVmdN5o/J6UE2fatTjn+qLAJKQYZGwvWPkiOrbNqfzEXMVUpbg4IDOq+cN9p19fSa9gK5K/dcfUW02KtPFCddPuoY353xhyg2RkTr+Iu2bJqDLzDCQqpyh71s3zL1F5M2V8NjxHqwps8T8u71K8drlBJmcQbT2l2wrrvzfN9DKdX1TXNs7zZHRJr6ydyVpR0cXccq1o44wsNFrasmH9W5a3Om8pKbVnSKmhZnWWmBgIE9WbQQ3Nc+wa6Y5v4AsR7mH6trmC9y39CVEltwMJ9r44ZmbcKSOpugxX+G0oYBw7Yrvim40aPovuf+aDI8fKvUffr0wOK3zu99q4qO3J9l10ldhRVWMJr+X4i6G5Yq6syYdppWPhK5sH6IlGMOVAksaypT/XLSoxUhJXz7r4tNs7up/Jf/akamlTCU9mVAue9Lmrz9iWKy9z3Wiy7WOvmmVzfXLC8VxX3o6wGVdQ6LAe29MYWS/4vERnRdPLVKx2bB4dWrAcQUHBw0ODhp84wUI+CQbem2uWWLz0tnKy7e+1yHol2xZ5kVkwZskoinhpZ9GdU6N6Zwd1xmY0hrqtqGE0BWtU6v0zi6CFBquivDVqX0LZCetZ0I7yKC2wNFwCesutzVPsTyY4nTKizqausvazAmSIsj6zPG6Pi+HavpUlbWNobn0NqXob0rS35Kiu2eSpeFpTkXb+f3HVgMF/9RDg0YJUU1mBEeHdQ4NegV1x0f01800PofyamDwJrJ60eyr/G1jcuE0exLBuBOhz/AicrkJrDegJqpPnuri5uXjNJk2Z6dCfOvVZYzGTO7vLQ2fNvnBp8mGrsVCQyoKqlyfV0gmsuTsa/tW8KZVozxxsivfZlRIF91OVhRfpUSAiKyeRfBkORtLyGVamBwx15MWJr32EMVeHKbucn1TlF0zar9TKTS2JTwP1ZWRId66bG+epI6lmvnBmVuwXI9JaIoizvLudyoIQEgHWd5ARPeBXd8C+r03pnnv9hRv2pDhfz0aZvoykIVkHMHfP1k7a9GqeBQbqfbPRVP7+vpIWePYro4rBC9USfnPRYuaQ7lN3S3dh2j2e5KQlO3n54ObucoYKtmn1adYiFSBSnsfNMCve3ZUOfzkNT+nxuaXxuia5NdvSfHIfv8lcYdY2uZw91WF+/mh5648or3QWCSqDSJlCV455+MVhZF40CcJKOyuAJoCkuuW21y3vEAW/vB7kax3Zg6SvhaXkahWPylSGGJrbqaO1qmVxMCQdkNdRAIyzab0IV4OXq/+DDTe1TVMrz/DlG2UHNmHTcCdqrt6OQd1N6o4AcPmqu4oPZEUPZEUvU0pusPpfIRBCh3X8AbSlU0TwCqwMpBtinBwwOCZoz4ODxkcHjQ4Pa5ddhZl5kUS1SbDi5wUF1LF3YUtLhl3I/RR2n6z27S8xg+6xCqKHiUtg+8cWEprwOLZ0515OUncrmwP2WbCSP3GEQsPK+WRrazmcmloioFEM44viGF596Xlajx2oqdiVyMTqySqs+hUT/pWcsTcUGIntS25lz3BrWSElwEZNnp5dXiIzT3e7592NPZFmwqV/mXIeaj+mvg+b1/+Yj5qOpmO8L1Tt5JyCotelW+y1Oqb8DXXxtHLiaq/LqJ669oM793uZZI29Do8sDnNN1649JKcSsxNy5izYCppj9xAIVVnUYvhoWgHU8kIZnOS3YqUP8B283TD6f4cim3qIr4EWzpO5V97augaJuwIjq6hF0XXfVnLwnp0quXdqQAChmRdj0tL0DtmNCX4513z17ksh/uuzvBL16V5YHOaf9kT4Nu75/czPnBzKj8vvXLOeN1kKVcSFonqPCJpCX7jn5rpbvKirmu7HVZ3O6zudPL+ecU4O146eLcEJZ/7YBTXhaEZjQuTOoPTGkPTGiNRjeHs3+KUlrriv3YloaNI+/sarPhPCZOD5qaqk5uGy/dHu/hgz5AyMtCIJZVPs2j2JWkNJGkyz7JrahPnLni6Vt2K02zafOj6M1X3L54oHVejzcwwMV2o9h+JanzmZ/V7er4e8Cnm+oxbf8RIFVFNyMqoenlxRUr6eDG9kicSm+Zc9Z/DjBvEkaUTWEckxe+tP8q5mSBff2VFyfv3D1VG+KYtg7DhEZdcWrA9KBlJXl4Li3LI5DSiqYubu87woXUv8fTQan6wvztPVKvBKxTsLtOpqifPcu14jqw+G74NId2S7UNGL+bgWVb2tLBrppm0K6o2B5BCY1VggLv6XiPHbaYzYb57agdJp/RclIvkupoOZNP/Zfe50H01l89ru20+cU/hOr56zph3glEfJL//1gR7Ths8fqgy+zMbVBFVlVWTCgHNIWKUpvBTtslTA1dV7TQWqLMVcjFUNnUxK8R3Tt7GPUv2EbODHJ5aBgii0qRVlI7xrb76CqpSinEtaMBrZw1+65+b+cjtSfaeMYjPswNP2HR5X3axo2ue9/V8oiPssnVF4br/3+dfj3v0ysMiUZ13CEaigpGon2eO5bZ5kdLVXQ5ruh2WtztETEk8UzqILWn1Jm9Ng/5Wl/5WdVpmMi44M67zJw9HSir+w0aaFn+KtBXFEXJWWUGuhWNpxX/9A1dKeJGajPBVnYRcNOIOfG24l5uap/Pa3sEBz74k4JbqaJdHRogYScK+NBEjSZMvScTv/Q3omfznguBofBnnsvvpmThjrh/HFfmimxzG4n4uzAQ55azibKqLc7EWJjNBJtODF+2fupDQhUQv+zldSVmbxNkg8xHVYpRHVFXFFUFhsSNwnJsDJ/nSzB0czCypOE69kAgm3RCdegxDs3nTZouu0ABpR6OnOcUL5zo4MVFZ9FaMGdugv0xL3XYFjPcyOc0Htsd4/3ovJXp333GGpg32HZ59Pz0Tz2q9C7+1K3Sln6pSO1721/uPi0/aBGWS08OQ9reUPMc5Upv7u9o8z+/3PYShudiOQcbS+d6pHcRtRUZHQStldmutu9XTqZZfgNkjTl0Rlz98Wzy/kBuc0vjLn4ReF6nOu7em817dVy9x+NvH6m/T2qrw06w39d9hVo7dMddUNmPJISV9BOsgq1J6MeLZbOoGk+3884k7MTWb3PeNugFaNY+o5mQ+LT6bc3XEJ9KK1H8oexuMxjQ+/aMwl6Lt6Hu2pfMNW0aiGg+/Mr8Zp/G4xn/6WjPvuymFoUlOji5SsHqweJUWBMIr0JrW2TmLJDPol4zHtHyrv2poC0ui6exDWlTxv7l9kA+v24vmpMG1SWZ0ohmDhGWQtHRStkbS0klaOsftIHtmukqO22lM0qVP4SJwZe6flidDueFWIDlLk5eGL5rcVvnP02ZE8YsMAS1DQGQIammCWpo1gRk6fXECWhLXP85jo1tJTJUORm/ufzmvc1LBKwbwzqLdPw34EdJBc1K4aOw6107G1hmKmQxFA4zEAqQdHSk0op3X5I+T90+N19+O8vWGSp9aq91pMUK6W+Kv6O2vYRUNAbMVVxhCYuDwsean+bOJt19UZHXSCbGl/SRrOgfw6TbptOdIMGMZ9DalahLVaUU69HIvqAr6JP/l9tNsX+cjnQHT72cg0cxr0aVIzsxKZQQSzUpUtF1NaQF8bmkRYUCmWZo5x3FzXfUm7dnq/RsTu5nRW/Bh02sPMWz0IIWeL5zalvDkAmlMhq12BqxOrvYdw7I0vntqBzNWdd1lcfS2sFEHOXuISriK12exqAr7JX/0SzFasr3gY2nBn/5beN4jbfVgyzKL999UWHxPxhspoJU0KyOq9U3RfaEUd1w1xFByPdFsQm3arS576NSiTLhB+oU1qxWVLQU7U+vqsqpzpV5S3Bl3K1eP5VHfakgrIqqmTtmCbX4XIn0tnlwkh4eeC1ySgrzRmMZnHw9xKYj2GxWLRPUywt4zPv6xTDDhAAAgAElEQVT9V30EfJK+FoelbS49zdl/LS7dzS6dEY9wjMey5LGo4r/Jl40ySY9ahvwOIb9DrqCrGM1TTeyZKe3jvK39KDd11gjvZLFndB2jEx0cNjd4kxsu72l/jDuaXiPu6DhF5Dai2/iKtFBpmaFTn+I8bSXHTNhmVaLqSI1Jq5khu4PxTDMzVhiw0K14frj67oFl6n19igk1kwRVb/HLFKppt5HWqTnfzGKkZGmkqp7iCh2Xu0OH5uyxuiw8yp19r7IyNFIyzYxFA3x292rOztSWX6hbLMJctYGXGj3NDn/49jhL21yQLSAEByZ7+Ycj20k5PsK6WbNZhZGJVRDVtDBpopSonvSt5KS5ZnYjTKHRmxmkWcYI2wlSIkC3PUKbM1VRgLUj8Rw7Q7eScAJ859QOOntHeGboGqYysy8mcm4fxZBCUEsSKYqKOfNtVDVDOaXrmuT3H4izrN27Zx0XPv1omMHphW2PCp7d0O/cV/BLPThgNKSfDBlUZEwsVygJmwr3bxyipyXJsq7DHB1dxvmpbmaqENVG2qNWa5kskAT0dIXsoxhJqajj0OsjqhKB5Qp8msTQXNoiDpMxHUMDa271XzXxkduT6NnLfXhwfs391bj8xqrLFYtE9TJEyhKcGjM4NVb5mq5JOiKuN6iVVfynHZ2hZBNtMpVPk1RDWlHtbYr6iZvAa884ozVxwbcEvybp9TsYQtLlzzBq+XGkoMWw8Qu3IvrXoscqiOqZWA+T6QgJO0DcNolaIaJWkJlMkKRjMqp3kdS8wTfvn2rV4Z+qaFeZq8K+UqAMjDWwIPcriKolSx//eoorDCHZbp5qmKi2+mPc1vsaa5q9382RGoZwSVp+dh1t5cJECGnVRzDSrpafxHLQhdcQIXaZeWZvWWbxqbckCm0SXYd/PbWKJyZvzUeGHF+4JlH1dKo9FTrVYmpe4W08C077V9HsRulyxohpEXqcEVZbpwm7iRJLqxxZndZa6HFG+Nczt+SPUW5/5Z2T115VOQXXU/mviqiWF1cBIPlPdye5ZkmB2H728RCvDSz8lGZokt97azyfMp6MC/7qJ6GGHF0uxiP5hv4J1nV73c+EkKRtb/CPKiKa9VpS2RIc9Kotk6/rOMH27qM8NXhNXpNajoys/C2Cev0s05HgAzYtnWLF5jgvn/Dz8IkgU+n5J3g3rLDYuqJgefUPT9cv2agHhiaxL2NXkssdi0T1CoPjioJlRqCUgD01tIZnLiwlMnEETUjCfpuI3ybocwgajvfX5xAwBSdEX8m+mnSIWUEGE+1oSDThoonC3xxylfDJbJVvjzOKIR1W9rQw5vRwMpOhxYAMfiacICkNzqQiJF2TlAxwfiRG0jHRk5UT866RjbN+97SoHM3rIqqKiKqqreXlDCVRbWD/gGKCyJTp1+otrjAbLMJo8cf40LonSvw1066PM5OdnJ3swTU1YJAO0+Jcsr4oVNTWafd7E0uuoKotcDkRVcm7bkjzwaIKX9uBzz/dxTPR1fT3Ffmi+sOQmr1jgW4lSju6Aa7QsPDhz3a0aXGn8cs0aQJ1tRY6bG7gCBvICD8b04dZbZ3ON97oD43R7EtyeHoZAZmu6Bqnsr/K6dbTwqTfGqDdLZXW1NWvXiUNUHS1evuWDHduKCysv74rwNNHL7aL1dzwsTuSrO32ztt14a9+EmZqFr9UFZoUxbbxOvSpbcE07998Lv//gelORmNtWFIvkfXkUE/WREqvOccXp+9UktQWf4xbew5haA5vWfoSSMHh6cpslu3FbEs0y5qgaoOPcjhS0BJKs75/GisDN6zLcNMag58cnF/dqK5JPnpbQTj7+KH5tbwK+CR/8/4ozx33Wvi+HrKUKx2LRPUKhtro3yOArhRE0z6i6crQqu1vItFSWhBjYLN3bB17x9ZVvH82SKBZRjG1JnYnb2F38hY2hhIEshG80ynB4UQhZTkYHwAky+zzDa1XLQzcMtNwgUS3aivzi4lqXp+anKn29ssSqmtV18SfhT8bfSy2prJk6fWst7girUjpzYbpTIQz0W5WNXtFRIenlrF/ZCWrtFJy1umvP6IftY08Uc2hxZSci14eUYv3bU/znhsLesWJuODTPwpzPCrRlpX6qZan9FUQSPRMHNtfShxSWgB/tqNTQKbZkD7Kq4HNtU9QCDKYgAShccTcAHhZkqXhMd654nnPmUFIDk8tL9l1NvurtDCRQmPA14dja3Q54yWfWfO06oyoPn3Uxx3rM6ztdnj8oJ/v7F1Ym7Uc7tqY4b4i/+Wv7AyWWQ7Wh6Ysxy62pqrVzEMTkg9df4ZQtoNTPG1wdMQjjNX8kevJmggB7Vqiig5dcu+SfRjZ9qajqRaOTlcvrsxIo2IBHNBdLLs2WbMlbF09lh/lBsZ19pyc/3T8A9dm6MsWLiczgq/Ns+XVO69P09Xk8s7r01y33OaT34ywmPZvDIvU/gpGjqjmJjyor3Wqq6usqRrzMy06C8WWwkAYcyoHbdPNNPyYqvxTNStRh1+sv9JA3HW93utXEMoLoaCx1L9Ko1pOVF9Mr6xZoFVu9F0OgUurvzJa/ezw1ZyLdfHNE2/iJ+e3MpRpq/jlArokrNd3H0YVMgGVvc/rhccP+ommvGt5aNDgd7/dxLFhA5mMVvxwrubHraPFqJ7tvpaTvUBlO9Vl9gVWZU5RH2Q+He8KncPmRiLNFu9c8TyG5iCEZEfPIQxR+E1y8oLcolEKjbTw7K9yJNXbrjNk9DIjislOHal/RURVKKr+Z5Iaf/S9CF/fFeD/PDW/adp6sarT5jfvLGjqnz3m499enVtUt0nx88drpP7vWzfEyrYEhvD0wCemNuFkn+lYFX/ki82abGk/yZKwt/iQUvAzRcerYqQV6X9VdkeFNT1ROiLZwIsLT+8PYKgGwotA0Cfz3rsA33wxwMw8NoloC7m86/rC8R9+pTHLskV4WCSqVzJUZv81tG4AbnbgL7amqrcjVT3IabOkhPGiPtV5WyrZeE9jVdvUuepTSUV5I1RcNvINfFrlu8uta55IbMKpMSRUK64AydrmC3xw3c9596qdGGUauIl0E987vYPhpKdLdtGUxR7lUdJqUPlLtijsfV4vjMY0/vLHIR551eS//6AoFSyd7P1Xinqiqkamsk1wOqtTzSElTAZ9fZ63cS2U2VHdEnqZX1/2k3y0LG4F+O6pW7GLyEbO/koUHb+a/ZWRtb8qvG/+IqrgdXz6zt7A62JDpQnJ774lkbfEOj+p8fmfh5grCYkoUv+JWVL/a9qj+fbChiY5cK6NmVShwE1VcQ+VBZTVoMqaeDrzg/n/7x5dx2hK3cksB5VOVbVoLkezabF9VSEav++EmS+mmk8kLcGfPxLm7ITXKfLR/fMrH/nAzSn82UtwZlzn54dfH3nKlY5FonoFQ/hURLV2+tTV5946tRy6IgKSyRLVYctPUmUzMgeimimKHBUKqWY3Sodq+tQrK+0PnmdqOfQGuspoiveWuwaMuU18aeYO0lKviKzaUpCWquIKycrIMO9f8xRvW76bdjNK2JdiS8fJmudUTFRzkoTWOomqyjS82e+dz0JD1yTXLKmMQB244OPLzwQriJSqkE/pTFEGzU5WRBylENm2wpRoROs12AePpL4pvIf/1vUP+LLR06gV5F9O3cZUpjT9myuuKier5cfzSYu1mRNlPq91ENUqGtX+Vodb1lw+Lh2uFHz28RDTCUEyI/hfj4ZJWXMnzGEFf0xUSf2HfV5zk9ynjc2YHL5Q2iJV1cgD5p41EUjuW/pSfhEzlmrmhdENsx4HUC586xm3fvnqC/izkddYymDvMX/2POYfrw0Y/M43I/zJw+F5XfSs6rS5a2OxLCRw2XU7vFKwqFG9kuGrXDXXQ1SlKjrZYCvTHAws0pSmmTKuRtSGoYzic6SDKRubcBw0LFE5kjdaSJXXp15hhVTgVcCWo5EsmIq2qDSuBzNL+LOJt3N36BDbzVOYwqpi9C1ZGh7jlu7D9IfHS46RcYx8r/rZoEpPtvrqS02mXQ3bFRhFkWJDg7AB8flLDtREZ8TlU2+Js77H4b//IFJX1blMRSuuvKNYdJZD4KX/bX8pKUmJAKbMMK21lKTfocjPtEr3OIC7mvfwqfavIJBk8JNI+/nu6VuJVfFJDcg025J7eTZ8m/r7CY116eOVRTt13K8qotoWdPjjd8TpjLj847OSR169PDQeh4c8SUdfq8vA1NwtsTQhCSpum5Qy9S95/3VnaQ54N3kyo7PveBfFF1dSPXL6RGITNwdOYlC96t9FIyDS/FXHt/Kd6U4FmwmGEljouFLjp+e34sra31nlfFCLqF7dPc11fYVmLHtPduK4l9bz2pVFRcrzAslv3FYopNx7xlC2XV9EfVgkqlcqNKMiJSaQCLf2RO8qNF9GDSPuasjtNzgwQF+2ECDu6oxYpSQ1l/ZvdyYaXhVnFNX+mpNGq3HOEoFrVBKAK62QCtQR1Vr63JL3KiaHasVYY24T345tr2JB5RHUm7sP57VqOdiuzivjq9kztq6k93s1qOxzmgwHDVlXx62ordNWFoFtNheOqN6wwuIT9yTytkS/c1+cT3yjiViNqt7cQqm4oMo1gnW5wBqZOLa/pcKmqoUZepwRNqYPc8TcgFtk3H9tcj+7g9uUDQAeaHmWD3U8Qkx6C5AzVi//cu52uq2Ris/OISVM9gS3qk398cjxMf9a1mRONhxRLZcshAybP9rxGl2Gt/1DtyTZdcLHePzySAaOx7WLPpeQkqSKqs/AifEIG7tm0AT88LUldJVds6Trn/XZ/tLMHRXd58CLpEoEAslW82yhM50/zcbOcyBgwG7l8eEtjKZalMcvh6M4j3K/2GKYusO7rz0PeIT79GiEkZkg4BHVOtQjdeLSei5vX2XnrdNcCV/dWXshuojqWCSqVyoU+lTh1C5SkojK4iJAn2WFPRtUkoGpsrRsjqQ2OzME56JPVRRS1RNN9Sb/8nZMGbBr63gvN6hT//Xvr5pK62+/6qHZl+C+pXsrCKojNV6bWMGLoxuI2/VXzFoYZKSOv0jPqglo9tlMWbWjD7EiopqzqGoxJYPxS5te04TkfdtTvHtb4T5yJTz8ikmsHo9HKwWOXbLQlGi4RgC9RjGkrtKpan5cx7MBWm2dBshbR21L7mFPcBuCSo3or7Q9zrvbHvPOX2icTC3hz4c+QsIw2eA7kj9WMYrlBdX8WmXWNuu4fw1rMyeKvmMdqX+8qKoUOj7N5r/edIAVzXFkUuC6kr/4cfh1I6lru21mUvMdeVN7qFav+Bf8/GQ3x8fDrO2IMTAZoqu19J5IVkn751Ata/JqZgnXmWcxRTHxldCWzkuH+twZTo331v3digutcm1UZ4uoPrBxkJaAF2xJWTqvnGkveX0+nuzmoMv/fFeM7+4N8OQR3zwdtQBDk/zGjoI2+8cH/JyfXPgmFG8kLBLVKxRijml/lT5Vl6p1b30wakgGciTVdNO0uHMz2U/Ppz71CoymQrXU/8VpVBtVcyZsP+1mYVJ0pcbByeXsHl0/azvN2RB1A3TopYuO1gaIajlaLnFWuLvJ5ZP3xdnQWyDXnsF7uCFbIpmKIsKlDS8cI1SbqDophLTLFpueTjVnvF9s3K+SA+RwPtOdj6AdTq3kLwYfJCkDIDyiG3YTeV/VHGaTF5REWIWGjUFSFC2o6wyHCemgaYKPb3yB9eHcmCH4u8eDvHTm9UmfdkZc/vBtcXQd/vLHIfafn7/zCPsqn8RkjYr/c9Nhzk2HuarJe3aKbecSdRRMqbIm74m8gF4xKgiY8UFbBjSJHDe5K3Sk7oYfjab+d59vZ3VbnCUtSXae6CJT9ozPR0T1wVtTLGlz+e17Emxe5udvH5vb2FUNb9uSpqfFI/vxtOBbL86v3dUvIi6P/MkiGoehsGuqS5+qiqbOPVfqk7WlBpp06HTG5kSGJerU/9yN/q9Momor6la8iOqlKR7ScAnqpaTJlgYvja3BlRoHJlbylaP38PjAdXMmqQDxIr/H3GTb4ruIyn9F9fR8YcfaDH/9vmgJSX3lnMEnv9XUuHemQietkqmooKr+T4nSybDHGSEg03k5QF4mI2XeHuuF+LV8cfRdvJzYwJ8PfsQjqZCXDKgWluXHy733tvizJQVWQjr02kM0y8b14Jpr85H1u7m2bSi/7asvNPPkkdenYto0JP/1bXFaQpKIKfnkvQn8+vzdZ7lCquoeqrKkWUYxIkbls1IroloNVT1WUwYMB2HcxHAE28167c/UUfTZ5oHz0yE+s3M9D720guMjlT6ujVjyqbCpr7TA6dlj873wkfkOVwDf2h0gmlqkWReLxYjqFQqRJarFHqr16FOVRLUeK5sq0JAE3BQprXLVmIumdjgTNbuhVENG+CtSlkLaNVtOwhvD6L8AgeWCr2zMM4SsWcUL6siGai+fZrOp9Qxbu44zmmzh4bM3l7z+ysQqjkwvJXoR5LQYKp3qRRHVSxBRDfgkH7s9yd1XFSY4V8I3Xwjw3ZfMOVXyytQMgnLj//quqZ6JYZmtJTpVlTwmh2I5gF9mAEkGLyr6ZPRGnoxuI3c35IhnrttUreMVv3dH4jlPFoDJMuscLW45Sa3nOkk+sO4VtnUO5Ld879hyfnhgBpiqvtslg+S/3JtgVWdR56kfh8k485cujii4UnFE9U2rRrm+f4qvvrSCyWTp7xwxKiVbSXduRHVWj1VXeISVxjvTlaMW13Sl4OXBNra3K9wxLoKo6prkN+8qZOJ2nfBdggi94L//IMzdV2W4c4PFj+bZ7uoXFYtE9UqFTxFRrYuoKqrn56hPzSHixkhpgZKCqhwCbmpOutQc5qxPFQZuubuBlJCqjEZdKbCcakS19r6qZUJxa8OwkWRLxyk2t5/C1L37qMmXpN2cYSLdXDgH14flzt/gHldU/kfqLKhKODquLHU/CBheF67MPNrMdEZcbl9fIKnDMxqf+WmIo8NzHz5VzhOuEcin4meDYc2uU1XhGnmYD7c/yjMDVzHltpRV7BdVjAuNbYm9JSR1WO+mxZ0u2dZvD2IJHyuss/ntObI6rbVgYBPXyrxha+ZtJe+8aoAdfVFk1uP3R6f6+fqhlaAfnH3XS4QP3ZLiptWFcfULTwU5OIfOU7NBlfrPWVOtbIvzS1cNoAn41O1H+dzzaxmMepF3gSSoMM+v1ytVtV++M52QUGUB1khnOtW9rN5S+VmqOOTFENV3XJdmaZt3vVKW4MvPXKoCJ8ETh0yeOLRo7j9fWIxJX6EQitS/aCD1X2z2r/JCbQRBmSypwB/N+Dg74GnbWh0vCpISJsN6d8PHVulTjczc0v6k4+pe4lcIMgq2qTLyV0EV9RNIugLT3LdkLx/Z8DNu7DqaJ6kACdukxX9pO3jlCqqKoQl1pKgcEqH0mpzvqOr5SZ1/zE5qzxz18alvNV0USQWyRX2lz6vnUlFbz6Y5GcWiVCglMuAZtb9n9TNc33yUX13xDAdC18zqgbonuDXf8eqkbyV7gzewM3RrfluuoOqEfw0DRl/J/jm5gZqOzD5p9zWluGP1aD6/u2tkOV/evxYQnsvJAuPuq9K864YCOX/4ZZOfzXOfeVB7qCYdjbDf4sEbTucXYmNxk+FY4fMDulthUWdJvaKRR73Ie6wGbehNgln5DNbqTFcOZevnorFIEy6/dctxbl0+Rvk9o9LVq4pK60FXxOW9RS2Nv/FCYAGK8hZJ6nxhMaJ6pUKlUa3HmkoRUdUuMqIqgCY3Rkb4OTkwznFzLT7/Gq5N78ePVVIpvDF9WFlNrIKkWkS1diGV+wbSp+ZgKX6mWn27cyiORAgknZEpVjadpzNcmV6bzoR5aWwtByeXY1fxSuzUotwdOsh283Tea/HF9EqeSGyq0iO8OuJuAH9ZQVWLz2ZGYepfjpit50ltceX/aHLuk4RpSNJ26f4/ec3PhSmNAxfmL5osU1FEpKNkm+MLodvJKnsUoFsxXLO0GCspAhXp+r7gBO9YsYuAkcFFwwxLVoUG2JdUdxSSQiON97wus85xwr+mZNu25F72BLfmC6qOmJ7pe/kzPZerPxgN8pW9K/ngjUO8Mr6Erx7bCmR1qlW6U10qbOqz+Y93Fn6HPacNvvLcpSiKkUqimnIEH7nhTL4CPmHpfGXvyhJ/4rBeOSDMNZoKWY/V8HGMbOEUXSkYNyFZuPbVO9OpUSs7cM/aEVa1x1nVHmdTzwxf2r2K3N2jdCqZE1GVfOyOZEmHqEfm2Oq2GvpaHIZmtEVD/0uExYjqlQqj8kETzsJrVHNocWeIahFOmmtAaFjC4DVzE9Nac4mdzRFzAyd9K+s6po2BW1atLHDR7MYq/gv61CvP6L8Yqoiqv452hFAazVrffY7N/SfoC0+UvOdCvIN/O3MTXz16D69OrKpKUjf5L/AH7f/GjsBxgpqFEBDULHYEjvMH7f/GJv+F+r8UEFMUVNXboWrGqjzH9jnzCcm9m9J88cEZlreXkwAxryQV1Ol/p86CqpxNVS7LAFToxNc2D/DvVu0kYHiR26Q0+YuhB9mX3JR/T6H4qbQlakqYHPevxRV6fltamDwbvq2k6t8VOofNjfVlS+oo2d4/1Mpn9lzPl47ciIuW1++KBYyo9rc6/L9vi6Nnh54z4zqf+Wn4kpCQoFHZuMNyBW9eN8KGrsL98c/7VjCVKh3zQ4qsQ1rRsrRejLkRDkU6cbWsVMgRkPJ+/+qd6WaH2r/ZQ19TknvXDue3HxuLULzEUXbTm8NUdfNqixtXFebG//NkUKnZnytCfsmf/bsYf/mrMTb2LmC3kV8gLBLVKxG6UTHoC+nWZQAvtcqJ/WIjquDp2A6bG/MTG0Ijc5ETW1pTR1NrK908q5+K7Vd4RFVVwOGvM/VfHFEdmvG8CQUSKQVHppbyzRNv4junbudEtG/WFG2nFuVjzU9jCqcimmsIiSkcPtb8NJ1a/YsCVYeqFkU1swqqqGtboPGwS1vI5Y/eHuc/3pWkKSD5xL0J9Dqv7ZxRZPyfw8VU/lvCn9X1Sq7vOM4Dy3bnW14mbZOHT95IcpKaFfuadFibPl7RJjX3DJdbU6kcAoSyPFuhQ1RUs5+dClcukhYooho2Xf7bL8WJmN75TycE//PfwiQvoj3qbGhSrH06mpPct65A4B473s2h0eaK94Wz+tRia6rkRURUt3YeJxRMcsbqYNoJkRoL47qCpOtjZ2odfzbxdg5mljR0zGLN9OCgt6hypEATLr+25Wz+GTszGeLpU10l+6qyRVaDRDXsl/yHNxUi4z97zc+Rofm9l963PUVLSLK6y+FTb0mUdMtbxPxgMfV/JULRWaqein8AKSqJ6vxEVKcxZZo0ZsWEVs/EpsKcC6n0QKVvpGNDpnYk9nJGSsHdqkVUwz6bG5dNsLV/ks/tWoPlFq7HdCrMWLyFU/FunhnfVLVVpgp3hw7WdHDQcbk7dKhur8WYovK/2Wd7RLrGsmTGUhFVqL/zjOTODRYfvT1J2CxMMH5d0h6SjMYuXSpPKgr76i2o0lwLzUnj6qXPSFr4ub93N9d1nMxvm0pH+MGZm5nORFjNaWD2iv0Nac/sf4V9Lr+tWgeqag4ByiKassX1zcvHuH3lGH+/aw2xTNGYptKRL1BENZ4W7Drh453Xp8nY8KePhBmLXbp4TrjMTi0SsNixYYR0NsV/bCzCj470qXZVRlRTc7Sm6glOcmvPIQAsdB4Z2srzI5tq7FUbqrHCcgX3rB1hSYtHIG1X8I1Xllc86yrCp7Lpmw19rQWP8KmE4KHn5reAakWHwwObC/f+V3YGsOexkHMRHi5LoiqEWAr8CXA/0AEMAj8A/oeU8tI2/b0SoDDtF4oOUSqoIqqNtOKshvLJrtGJTYV5NfpXpFmvNKQU83dpRFWyriPGLcvHubZ3Oh+t2LpkitHx4msieOXCOs7Z7cTsxmymqnotFsEQku3mqbqJagYDS+r4yjpUNRlOTZ1qwtGwXFFSVObToMkP0Rq1hW0hl/94V4JtK0ufnYdfNvnnXYF5tSBSwskWVBXJeHIFVfXpVOMlRNXUMrxzxS6uipzJbxtMtPPDMzeRcgrvK24IoKrYz5n8B2Sabcm9ZQ4BBagcAmZH4XpuXzrOe7KtMv/TLcf5/K61RNMeWRWu4kZfMI2q4KvPBRma1phKaJwYubSfGynyUDU0lx3rhzE0SdqBqaSPh/atqLpYU2pU5+DI4dMs7l+6Jx/dHkq08cLIxoaPo4KuiJh3RlLct67gkfvokT5G4pWLVdU4o5I/zYbjIwb/+etNPHhrin1nDeKZ+XymJf/+jmReunHggsHO469PQ4o3Oi47oiqEWAM8B3QD/wocBrYDnwDuF0LskFKOz3KINzyESp+qGtyVO6tS/xcfUYX5ndgcNGxVq9c5Gv1zxfqnFpCLqA4MDOTNwf2aS3swzfZlE9y4dIK2YGVk/Yb+SR4Z867J4OBgPlU4F2/bWb0Wi9Co12JMmrSJ0kVIfQVVgqit017WSrU9MBtRldy10eIjt5VGUYdnND73RIgDFxZuWFQWVBnBuoiqkYlhBdrzfqq3t7/K6qbBvAjw2HQ/Pz2/Vak1Lu84Bd7zGyjanhIme4JbSztOFSHnEFArotrf3+ctNLPH2LZkgvduOZd/3XI0rKJFgVBEVBdSowrwk9cucYuzLJqKhvL1fdM0hyzitobtCv5x7yrimerEJ6SwpppL6v+uvldpNb1xNeMY/OjctpLWpxeD8k5XmpC87eqBPLk7PRniqZNdFftpyArtrivVftC1EE9rfP7n89t9CuDODRab+r1xx3Xhi08FWaz0vzS47Igq8Hk8kvrbUsrP5jYKIf4a+CTwP4HffJ3O7fKAMvVfO6IqEYrVuazqvdgoLmZiK4cy7e+kqtrqFMNVFVJd4fpUgLTj6Q8BDN1lWUecm9qGCYfVpPDsVIjnznSwb7CVPvT1jn0AACAASURBVLOStamiHbVQ4rU427k2OGHG3ABtmkdUcz3BW/0252rzNaYtI09Uc2gPSM7MVE4anRGX37wzwQ0rSt//6H4/X3s+SOoSaRGroVrlP6mJKnsUoJf5qf58/HpWhwZYHzzLntF1PDd8FXOdOIudOlTPMpQ6BJQ/09X8M7cumeD9153Nn9WFmSB//8IaUkULEuWi27h0karNSy0OXDDmtcCmXkSKPFQPDbRi+lx6OuP8y/6lnJ+uTq78mluRGncRWA1O6Rtbz3JVW2HR8MTAFmas8Cx7NIbyMebqZZN0RdJkXG9x8nVFyh/Uaf9G9amXEmG/5MM7CoPTD18xOT85N1uwRdTGZUVUs9HU+4DTwOfKXv5j4D8AHxJCfEpKeWkNHi9nKIiqVg9RVUVTL7YnXRYXO7GVQ0lU6/BPlULD0SvTSG8EolqsUe1qSrFt9Ri2FEwX6TQTls5LF9p4/mxH3hgcwHYrf5O5RFRfTK9kR+D4rOn/Rr0WQV1Q1eqrLyqr1qmqzy9sSq5bXriQwzMaf/d4iNcGXqehMKtTLe5QVY+XKnjPfLFO1ZE6X7twH1vN1zgz3bhncTGmtZaKZzm3AC1eiOae6WmtpSQaqyKqN/cP8WvrCyR1MBrg73etIVn2+6kiqpdKo3rr2gyfui/B3jPGvHecqgfFEVUpBftOd3D8aB+HxyuLp4oxH2n/sJHkzf2v5P9/cHI5R6aXNXSMWigeYzqbUmzsn2Y669Tx8OF+xhQpfwCfqpCqzqThsnaH1pDL/vOXbnHzgVuSNAe9c5yIC769+1JYly0ih8uKqAJ3Zf/+VMrS0JmUMiqE2IlHZG8GHl/ok7tckEuDFbdPrcvIXmEPMx/6VLj4ia0cxRX/BX1qHWl/RbU/maRXTHUFQtckm5favHbBIFn0FYamg1i2hq67SAmHR5t48VwHB4abcWQlKbUU0SJDNO728ERiEzcHTmLM4hTRqNciqFupNtXZoWpaQVQ7qswbZ8Z1/nWfyS9fn+bR/SZfez5Q4Zm6kJDpah2qasVCJdf1TfF8LFaiU004AV6JrqOV2sWKs6HHGWFj+jBHzA24Qs/ry7clsj6qWR26Jh02pI8opASl48rtvSf54KpD5G65wWiAz+9aQ0Lx2ymzQ4rF+cXimiUWn7w3gRCwbaXNgzuS/MPT858irgZdSEKKr3V0vLb9k7J1aoOFVHE7yM8HtnBX/yvMWCGeHNxc9b1z9U0u1p1LIJnRkUJwbCzCs6c7q+6nKhJVafTLIYTkt96cYG23w+MH/XxlZ3CedamwttvmLVcXMlRffmbhMzG/aLjciOqG7N+jVV4/xv/P3nuHyXFdZ96/W6Hj5IgBBhlEZkJipkQqUyRlS6ZtSZb1rSwHyVnO8q5le/fTPl7b611JDrJlS1awRVPBFEWJokQwgQEgAJIgiEQAg8Fgcg4dK9z9ozpVV81MzUwPkuZ9Hj5g93RXV3fVvfe955z3PQ5R3ciPMVH1ExYEqVH1TcdXiKgufGErOU8gK3xavc6zPlVeYfWpqiK5fqXJresN9qwzqApL/tf3Y7zUUfxNpBSc6KnFtAVfeH0lU9mZFynDR4mqzSOiOmRX84WJO/lozTOo2K7IqikFFsqcvRYh36FKIySKJEURTp3qqDEzSZk0/Vup1kVs2uptjpe1vHzwQIQXz+q8sdDuUpWAmQXLcBExiYKthlEt/4xDWLX4uRs72dY6Qe2ZEI8M31KoUwVH+V8J5E38gzgElKM0U3NL/VHeXvdyoY9v97iT7vcjqUCuQMlGltZJCuHU11eos9zqRos/uidZ8ErtHlX49/0XNyrWHJdcuybLa+eK1z5lKbNuzKBIVEutqZLzqE89NraKvlQdAjBs/+uxNdTtGe9R4fgm3xw5yxcm7pzWtkov2dAOT0Z47NV2QnVpHj+9jJm2Yr5ENcCG8r7rM2xocT7zzZuzPPxKmES2cil5RUh+5c2pQszncKfGC2eWBFSLjctgpnahNvfvdOGA/POetipCiF/CKQ1AUa5ye1i/GtVLHFGFhS1spXAWWve5KrYRqPOWpRfT3VdSfWpIdVLSN6832LPWIFZmW3PnRoMXz4bIWhDKzbsnepxhkA3QwcnwSf1r86hRBTiWXcGnR+7l7thx9oQ7CAuDjNQ5kFnL3uSWOZPUPCbtCI2qu+6yLjQ7UZU5QVWtXuxQFbI6+ewtGVQVfv1r1a52iVlLXB4kNQeZnkLE3V2mbC3qS1SbYhl+YfdZWqucv92//gyvZzdydrJY55oVYVdEtl9tcSn8wSnVKVX4T4egDgHlyM8r26vPcm/rC2QzgBCcH4vx+QPrPOl+z/ttC1k+j6samAsnqi01Fn9y3xTR3BgbTQj+/DtVTGUu5roh+a23Jbn9GoPljSbH+21MWyFhBiNVVT4+w3ONqOYxkpm+zKDUN7kcmpBoOL7Jnx651zPuBdJTo2paCg8fXTmr7ZyfP3RmlkvfVmvxwZuLbVIfOhipeN2oIuDl8xqrGy1sCf/4zJKA6mLg8pmtFwgp5T8C/whQHdPkTeuyHOnSF82o+VLCTwEbREzl19+hkkQVigtbliK5yC9sg2oTITk72czO0z8V/A3TL1drquqIze61BnvWmtyw0ii0+CvH0JTChVHn2qXMIlHNI6LYZH2IaCl8U/8LaPQwZFfzH1N7AltQBUEpUc0Lqup1gw5m9z4cNzRqdYtY2ODGNSM0xVNMZWHKEHz0zhR/8f3KCUQqjswUlBFVS4+iZ8Zcz21smuDDOzqJ6sXr9uSZJs5N1LnWSikEBjohDM7qazwbx7m2NA7iEFCO/LxyYmoVZ5NttKvnODtex7/sbyYdgIw5G++yDYqqgxnUCssfNVGbT92XoD7unF8qK/jzR6oYXESvVD988OY0N6525sLNq1VGMim6R+JMBSaqPql/e3aiWqUnSZshzIAdrBbim+w3vxi2n6DXC7+I6sxEVfKrd6fQcz9fx5DKNw9V3rnBtAVfezHK0ydDrG2yGJhYElBdDFxuRDUfMa2d5u/558em+TsAdTHJH7wriWU73maHzukc7NToG79Kbiq/1H8ANXy54bbzvsp30UgoMc/iCHAqvDHQ4jhf/1QpVGylbLKWEjKXp+7u+pUmv3a3v6x9YFLh+dM6z5/WOT2gkmciKRNqy+bfsGrDLPsU39S/sAlujL/4KG2lmkedHqy2eMpS2LpilC0rxlEUSTbr+KlOpgUHOnQup+9ZDpme8pyZe8MluWvdAPdu6S28zrQFDx5ZyaHuBpS6FLZe5Xp/VglxQV3ByfAml4hxVypXilPS0hiYlazOFXmiakqNL3e9gz2hvTx6ZjWa2TnLO3Pvt00om66Fqi1oWx0LSf7kvgRtdc5caVrw6UfjdA5f3HXhjmuyvG9nBi3HjU/21NI94mykElYAEo+clzWVJizes/pFFCSPdu2eMZKax0J8kzVhsnVZB4NTdQxOORuxbEAz/NKIak+PkxnLzDAV3HNttmgVJeFzT0SxFtF4/8KouqTyv4i43Ijqydy/G6f5+zW5f6erYQUopE1VxSED1680+cgd0Dum8EqXxivndY52a1dutNXPtH+eqf9y0cNCcVZfs+DF0b8jVQCjfz+1tJGCCnTemi9qojY35O7Bv3vSPXm+3Klj25DPcF4YVThwVuf5MzpnB4vktBQps2hRlUdkmu5UpZAITFt4bF80bMxyRjAL5iusmA2TtldEFNNswopNZtqIsWRbywQPbO9iba2b9B/v0vn978Quckp37pAZr/I/fy+HVYsP3HCea5cVq6Em0hr/fHAtXeMOuVGNBGYZUe1TWzkV3ugRMe6L3+4SN+ZbGsft5KxlAAG/DZR11jKkzkMd16HaqeALjt98tgBBVUiVfPLdCdY1O8eVEv768Yvv9rCx1eTX3+LMZZqA8wMaRy4Uo+lBUv9VmuWZyrNSxZpxHEvuXv4KTRGnDOqBdfv4l5Nvw5jFKWAhvsk3NHbQVjNMW80w3WNN9PaGZhjHZcfzIeLTiamW1Vr8/K3Fsf/tw2E6hi43ajMTLt9N9OWCy+1qPpn79+1CCKVU+S+EqAZuA5LAizMdZCwp6BxWWd3ovrPb6mza6rK869os//FShK8fuEItJXyIKvb8yFglh0e/2sKJ8OYFLY4GGnaZ6Etgo5izE1X/tL+3TeViIqJLti43ua7d5Np2k7VNJWnaEzpHu4sLQyIrePRImOGE4KUOnd4AEf+kz7oR9ZnU/WBIQXlMShOWryH8dFiIsGI22Cgk7TBxxZ3ebQgZ9Ka9m5fWqjQ/sbWbTc2TLmI0lgjx2AGV/lEN8xIq+gMjm3KYUwn7kEKjpdrgF3aepjle/D06RuP866E1TGSK95FiOnV5pYKqsMxUvKXxbFCweXv7YYbSNbww5G2/OZ1tnR/8u1PNn6j+wh2pQsQN4O+ejLL/bGVEZ0HRVGXzR/ck0HLDbSKp8MPDUZpaitd9MgBRrfapT036ZCNKsb2+0+WXuq9v66wkFebvm9wYnuCW1hOFx5Z0Nt5pK9g94Lf5TvmOZcmv3Z0qlE2dH1F5sMLrelSXfPTOFA8eiDAwWflN77uuzXLDSpNP/GvFD33V4LIiqlLKM0KIx3GU/b8KfLbkz38GxIHPz+ahOpJQ+O2vV9NUZbNjtcHO1SbXl9UAvtrl/eq/9KYkAxMKR7s1zg6ql8QAOhB8/FADRVQXeddWa48veHGcLpoa5Mz9Iqr5aNViIaRKNi4z2b7C4tp2k02tJtNp+XasNl1EFeCLz82t93TSpztVxMdT0Q9ZWxAtu3XmovxfiLAiKCbsSIGoFupUfYmq5MM7zrGsOp17JEgZKscv1HGmv5r+UadkpDEK3Rd3rzIPSMgmIRx3PfehHeddJPXZc008fGw5dpn9mH+2QXBr8nmer2BL45mgCot7Vr7Eupo+NgEpO0zvZFmP+jkQ1VJf6OVtyx1h5AKI6kMHI2xfYdJWZ/Ovz0d44vjF6TyVR0SX/PG9CWpjxdrYJ16OkS0hX6YtSAUgcjW6V/GfmKE+tSU6ypuXHyk8fn10Nf3jDfx01f5ZsyLz8U3WhMW7Vh4s2N9NZqKcHlwB9AeOqEZ8Nt9+m/R7r3On/D/zoyhmhVP+P3dLirs2Z7ltQ5YvPBvlR8cqd+/URm0+eHPaI55dghuXFVHN4eM4LVQ/I4R4C3AcuAnHY/UU8MdBDzQ0pfD462Eefz2Mrko2t5ncsNJkS5vJqX73il0dsXnn9qI3WiorONmncrxX43ivxqk+9aKbQftD4M+ELv2NXq7wn8/iWOqfmkeQtD+4I6p5xf9i16f+1tuS3Lx++oiDLeFUn8rhTp39HQu3MUkaPqn/gBFVR3DlJpm6sALfOgsRVgTFhB2lrcz0o8G3TlXwnePL+aU9Z5HA852NXOirplkvb6Uq6Z66HMbtzJDpKYSLqAq+fGwbv7drP1LCg0dWcbin3ve9im0gpOVq6CGFQJNWxVoazwRdMbhv1QFWVg0WnmsKj0OZhnEuEVW/1L9Q5l+jOjSl8EffquLW9QaPHb24JFUIyW+/LVnI8Fk2/MtTMZbr7t9jwvQv9ynHXCKqETXLu1e+VFDfD6Zr6Rtq5JMNjwbKiszHN/n2Za/TGJlACIllKxztXUdPbz9A4Ihq2Dei6n4cUiU/tauo8v/GwQhnBytLaTYtMwu8IKRBpsLlgh++bYmkBsFlR1RzUdVdwJ8D7wTuAXqB/wv8mZRydD7HNSzBaxf0abtVbFvuHgXRkGMXlO9iY9twdkjlZJ9DWp994+KmjQrwIalCBnHeuziIyMyCFsdSD8i5GP1LwNa8k/VCIqqKkKxqsNm4zGRjq8VEWvDl590R0GM9moeodg6rvHZB48gFzTHqr+DkVj5Zg/+k7gc/QZXuEx2drgb1pnDHvIUVQeFn/F+jG2xsnMgZoRe/w4nBGh5/o5UjvXX0TEZZHUvRXOv+gRrnFrC+ZJDZhGcMn0838ZWXVzOYCNM3OfMXUc2Up051Uqni5eiNFWlpPB2iaob3rHmB1mhR3/rS4Eae69/iEe1fytQ/wERKuegkFeD9e9LsXlucI/7hqSgj4yrLm2QhKwL+jSv8UKN7fxu/iKpA8o72Q9SEnI1+xtJ5oWsrv169N3BWZK6+yWuq+ri+8SwACpJTgytJZqPk9c9BIqoKEr28Paz01qhmLcHvP1TNr70lSXVE8tDByl5bVZF8/K6kyzP12Tcq55m6tc3kzZu8ra2X4MVlR1QBpJRdwH+5mJ95ok/jc3ujXLvCqS1siLsHiqLAhhaLDS0WN6xUPES1LmYT0iQDEwqLmmL3SfszD+P2xUJahDkY3TmvxdFCwfQ1+g9Qn6qG3Qbh4Bipm8EmAkVI2utt1rdYrGu2WN9ssrbZIlwyQgYnFQ9Rfb1Ho2tE4fUejWM9Gq9d0BhPLZ54J7kAoupnYVUeKZmpBlUNGM/yE1YERQadjNQI54z/6+MZrl89wruiBv98aC2v9Lqjio+dKqY//TtUXRnRil2tQ0SWVfF8D65Wqq/1eSyjfaGYKSghqgYah6I7MESoIi2N/VCjJ/jJNc9TFy5uJJ/r28rBoY25GbBcJOJYEwWxxPO129OCk4Sf2pnm7JCTybjUeOpkiDs2GrTW2Pzny2GeOB7mLau8RDEIUdWF7alJl/h7qN7UcoI11f2Fxz+4sIPd+rk5Z0WC+ibHtRTvaD9cOE7/ZD094+7uU0Eiqn4ZIqd9tHddHZhU+JP/jFMTlRVX+b9vZ4aVDc65ZEz4/FMx33OYD1RF8stvLq5rL57RgfnPm1c7LkuieikwllTYezzM3uNhQNJSLdnSZrJluVMqkL9hAd4Y8P5sb92S5QM3p0lmBR1DKh2DKh1DKudHFLqGK1g2ME1ENRi8C0Qll/FSf8b5LI5+HXVUKx2o/tZXSBUg7d9SbfOJtydY02RN62OaR3O1TV3MZixZ/G4dQyq/+e+z27xUCmmf9duxcpldOepHVEsjqrPVoAaFAH66av+8XQAm7Qi14WHWN3VTv7oPgKSlcO/mXl7rq/VtEQswYWieDlUxHaKanEaIcemhKpIP35rm3hsmyIYydE5UFcakrQYXhahlgqqUiJIVIVdd6EJaGpejOTLGT6x5gZjmjF8pBXt7rufo6JrCaxQpscvk6c7nzz6ehfTe6CJgRPUnd6T5wM1pLBv+6rF4RUpuFoKeMZU/+EYV91yb5esHnKhfk0+APAhRrfUpg0nLEHbZJn1ddS83tZwsPH5pcCMdk238auMz88qKzOabLJC8c+UhIpoTGJgyopzoX40om5NSAey3Yj4194kZOZxgIlXZ8b2yweKBkrKCr70YrajX7v03uEnwv+yL4ujEl+CHJaLqC8HApGBgMsTTpxzyFA/bbF5msaHV4syAd7CtzdmexEKSbctNVymBlDAwoXB+xCGu+8/qnPYhu8FOzWdABvVC9X3d/Ad4ecebcaWWtAjPe3H0F1IFqzH1E1LVyDGWt5m0N1i019u011t89okYoyVEcyItuKbVa/eSx0hCcKpP42S/yqk+jcn0pSU8lhSu7lTgELOQImf1KMzk/t7b21sQYpQS1SA1qGXidF8IwbxdAGJamk0tnVzXcA5FSCBEJpNFFXB8sBpNkVjT8By7rENVHo0RuHAZCqpaaix+7x1J1rc4dcJhxeLD287wpfMbAGec2IrmEhZNh7zyP48aOclyo4c+vW3BLY3LsTI+wH2rDqCrznlZtsL3L+zizMRy1+t8I6dCCdQG1fc7ByCq916X4UO3OL+FqsBbtmbY36Fxqe1/JlJKwWWmSpeeph2WJJDZvx9RnbS98+bG2u7C/5+fauaFfqeGdCF2UzNhT/NJ2uNDgLNp+UHXDlZLr915ELGYn4tJIlc+pauS9nprUe2nhJD82t3F9rqn+lQePVK5Ur+Wapuf2V0cr//2YpShi9xw4krDElENiERG4VCnwqFpUklpQzCVEVSFvZOzENBaa9Naa7N7reNKUE5U77s+g65K+iYU+icU+sYVEhmBZ4L1S6cHjIv6mfv7NQEIAr+ON7X2OBoWphQgxJwXx4xSJJtzMfpfWZuktnWExuohmiMJ4nY/bTekqJITyLLU/6pGy0VU04ZgYEKhtdZmJCE4M+A4PpwZVDkzoLpee7lgvt2pZkv9BzH3Dnq7zNUFIKwY7Gx+gxsbzxBWjBxJddA9EuPQuQa+2dk2wxEcjBm6q5VqT08PjVHJhctMUHXbhiwfvytVaOMJcLC7hs+9tpmakmyprYbnRVQBGu1RajITnFxgS+NS6IrBPSsPFkhqxtL5TufN9CQbPa8V2JS79juCr9lJ0HxqVN++LcNH7ij6aR7t1virx+JcbJLaXGVTF7enbdM7XTQ1SMemPFEtVfxP+dR1/+DCTsazMTbVdfP9rl2FYxuohAJ0pCu3m5oNA+la0laIiJrlwOBGhlK1rA67iWraEgRRU/gTVeffD9yU5r4bMjz0UoRvHAoviqn/vddluaa1KHz73N4YsmIOQJJffFOykL07N1RZEny1YomoVgiffSIGSJqqJOuaLdY2W6xusFjVaNFWa7sW+O5RL2G4/4YMjVXuAZrMCgYnFYamBEOTCkNTCsNZlcPSIFHa//wip/5nMvW3UB02IyWKNAMvjhaKk6osObMqPcvy8AB11SlqwgZ1UYPTw1WcHXGLRh64tou2pgvkF6RM1iGn0schur3e5tUu93N/8f04o0mxqLWllcR8u1P5RVxLI6pBoy1SgoUIVA4QxAXg+oYz3Nx6kojqXDcLBQmMp6o4PdjOiQ5HPh5XrVk794xlNVbH3M81Ri+fOtWwJvnFO1PcvaW4gbJs+PLzUR4dbEdU65QWkthqGAJkFQQSxc56OrO1mz1U2UlX5iM/HseV2jmb/Bu2zvcv7OL+1S+SMsN8+9wt03Y4UqaLqAaBtPCUsyjFuaUcb9mS4VfeXCSpJ3pV/v/vxi+6U0s8bPPf7p+itcbmfz8e8/Vqzd+P8xFS+XVqS/hEVCWCFwa2cnDomoJfapMyiRKApJbbTQVBx2QbXztdy42NZ9k/sJkaxdtxL0jaHyBakvrPd6WaMhzB8/03ZBACfmZPmp4xr1ZkoVhWa/HBm4vn/tDBSEU7UN20zrHLBOc2/vunopevDeZlhCWiWlEIh1ROKbm2jQ6cdIXNqgaLlQ2Wp2VfWJMekgpOGcHqRovVpcEKxeC3n8+6iKouTH7rtlNMZTWSWZWkoZHI/Zs0VFKGStpUSdo2I+EkI5nSLf3cBklQU3+EwEYlocapk5NUKUneY32PUVGHbrhFG5tqL9BeM4zQXyWmpolrKfQ146hYqGVG/z98o9VDVAeTUdrwCkGyWTvX6k7hwohK16jiG+U4d5FbKC4U8+1ONVuNanBzb439mXXcGTk1a4Q1iAtATShVIKkAQ+kaXhteTyYVxrk/HaLaEDJIpGa+Vn4Lvl8E61JgfYvJJ96WLLTwBOifUPjrH8Q4PaChNHmjolINvhArZho75H69ge5LRiMyM6ea1FKcn2rh0fO7GUzXMmXEpn2dkNIzvQRV/gvIWW6VXU9V9wgk796S4eN3FcnF6QGV//5IFZmLXJesq5I/uidJe71zfT/x9iS/8mXNk5Vp8tk4jWaDCalimnec+7UezqPU1P/u2LFAs70Al91UUEwZMZ7t2w74lw4ESfuDf0TVAn7nrUUF/qtdlVXg57FztVmIdnYOq3zzUGWdBDa2Fufbx18PTRt1X4IbS7/SRYBh5QRWQ/6LrCLgn5+N0lpjO//V2iyr8Rf3CATDZebntaE0q+oCFGILgaGd5WPP/WThKRtBa3SUd686gGmrmFJFSoEtBbZUsBGutMeIUc3RsW0un9TdVcd4oP5HqMJCFyYhYRASBlGRps4eRympe3xjfDnf63KTlqbIOJtqL2CVOBpkLds3/Vcf9ar43xhvwBhWGExVMZCu4vWuJP2jNgPHj3Cpa9MWA74WVQG8VP2sYUrTgEHNvfdn1vEfU3u4MzJjJ+MCSiO1AulJcR4c3MB1DR0kzAgv9G/h5PgKVmvDtGuOE12p8X9XamaB0aSpegRVYRXiuizUuV0KvGNbhl+8M+XSQj57SufzT8dIZnMa+WzKc7facyCqqpnGDLmjm4bQFqSY1BWTKi3FaNZdutGRM/Mvr1MHR1Q5rtTmUv9uzMWiSrFNLHVmonr3lgy/eleqQGDODqr82XfiF709thCST7w96ep+9bmyenhw7v8Gn1t43JiddNWFvAM/lRNSbajppi02yr6+rV73kxxuCnegBvhZLCkCiSAVbI+IK4+I8DnXgBFVPzHVAzelaK527qepjMhlMCt/jR89EqZrROFjd6X4zI+iFS8t+MoLUV7t0nj/TWm++uIV2hnzEmCJqF4GSBlOK003JLVRSXO1TWOVTXOVpKnaprYmTMp0X7YaPaCtjJSkTJ3SAS5RCKsG1bo3VZNHlhAaJgo2sXSG23qeZ1/sNjI4quKYkqY91O96jyJtastIKkBY9dlpm2GXOjibcb5POguTqTATaZ2JjM54WufcaNzz/qd71/L4RLFmq2e4Bznex9VIUqHYocXVnSpQRFV4xFCqsBHYSJQ5m3sHjcACLNNGWV47zA1NZ/iPs3e4InEpK8I3Om5jMFVXWPgm7Cjgtkxu8FmoyyERjBsa9SG38X9zdDbl8OKie0wp/O5pQ/BPz0R58oR7LGLklPu9PUWLKjV4REexnHFT2krV8LF7C4q4luI9q19E0eHBs3diZItEIy3CnAxdQ7fe7qp/LXX+aDe6qLMn3AedS028n+hKKc59fiT1Tx+Ok8hc7BIep5zjpnXFG+xfn4/4pqXrwqCVnZ5hi1lLWgDqdef4pfWpE3aE5sg472g/jKZYNEUm+F7XLjKW97PDPuTRD7qYfS5pjw/ythUv81jXLnpTDZ6/l25Oe3sdvUEi55GVlQAAIABJREFUQERVQXoiqhuWG1y33ijst/7hqSgjicW7xkcu6PzqV7VFS8kfuaBzZBo/9yX4Y4moXrYQjKecusnTJRk6EatDWel+ZU+ims88fw1VIZOYbhIPWURz/8Z1k7BmE9UtwprFhOZOm9tCQfWxI8ojJSIklXiBeOaFWxIK9WaG9N5G1fYkCjaWVDBsDdNWyVg6kz6pwtNTbXT2rGDKipK0IpzpnmDSCBEeOIkyR2uqfEeqINZUVyr8Uv9+6TIvBFlbEFbd7w1hkUGZs7n3gcwa7oi84Ypeej9SQrXBb7Y9Qp90on27m97gyd7rXS/rL1vs/Iz/qzQLXdgY09hT5TFaQlTzaIxKzk1cuo3L0W6dh18Js7XN5G9+GKN/wktMpOHdLM4louonqPLzJQ6Cpsg471n9ImpIklTi3L7uFD84eR0haZAWYZ6K3YEldBDCU6eet6e7oLdjmP00W8MlRw5+DfwyKqXdqaI6LpL6qUtCUuGBXRlXV8NHXgnz8Mv+0bLmmE/aP2B9qt9GLSsU7l21H01xfqsaffHnvZiW5l0rDxLTMvzUun081rWTNybczh5+9e7JAK4GUdXtwFIVtbl9e5rx3OGeOhni+dOLLz5aqhu9vLBEVK84eAdQxtY4N+aNNPphsnm757nOqVa+ePJtaIqNKiyEkChIevQ2zodWIRRHwa9Lgw2pN9gXu5VsiZXUK8mN/P6F38SUTumAaStIC3YlXiIsZw9j9WabGZ4oFuKOZExUMxWIpAJYfh6q6UmfV14d8Ot5HfFJl/khYyuEy16rC6ug8g1q7g1Oe8U7I2/4f5DiEFTiJkKRVGMwbMQxUFldPYDSO33aEMBEJWmHiCnuUo+GkEF/ZuYo41hWg7Lh4FcXuFioidq01dqc7HNPr197MYKUMyyCZsbj/yWFihRqIO/RfETVdUihYSP8hU3TYE1VH/esPIipaSSVGLYUPDp+By/ErmVX6hD7o7sLJNU5R/86dSlU+rRlhO0sTnPBOXan8vvOJaUA+SzUXZuzl4ykvnVrhvffVNwgPHtK54vPTZ/SzddLlwqpxrJBNhPSI6QS2Nza/nqh81TW0njk/M2+0dRKQWAXSCpA2tJ9HR98iWqAqHG8pAZXIHnrjSlUVYIh6J9Q+KenK19wfuMqg1P96qLdPztWG5zs1Uhkl8jvfLFEVK8GBPVRxen4IsuUwRkZwjbcg7RfbeGQugNZMniFtDmsbPMspgk7RiLrjpQKbPbFbg/U8SateCd21QhmfCmF4p8eXUDr1MsdiQV0p3LqVN0EICRMV4B2NnPv0td5oNoFglq+p4rZBt/q3cmxsZUzktQ8Juxogajm61QbQubsRNWn3q8h4l8fW2nsWWvw8bsc4vAb/17NRImTRKB6NyMNIfdibKshVHP60pw8hLR9lf+G0AnLIB3aJDc2nuGOZa9jCJ2kEidlh/mb/g/yWuoahLCd1sjS9qTwS8WVxSdtNGkSlSkKo3EOqX9hF+/p5W3LnWyJ4l6yHj0S5rGjoUWxKZoNu9cYfKzEaeBIl8ZnZqmd9BVSBYio1mgWmqutqGRjaxfVMeeXlVLw2IVdjGSmry3NSM23dtTvddPhltYTLr/Ux7p2kTDd87eC7WnNLGUwMVVpfeqWFWO0NVikTKeF6t88Hqt47XFbrcUfvCtBMiv4+ydjvHSusin5FXUWf3RPgomU4B+fifq6QCxhdlwZfjxLqBj80mm2T5Sj1h4nLDOurlelin4XckS5/LWZnKhiNqSE1z9VywYjmr7de4w0+PkwXiXwE1NFVBnIT9evhWH5ojIXpPN+i0JCQwbaUlBVRlINBTESpqYfjo6uwZbBRBVOnaobjaHZI/RJS/VYcWkKNC+i+j8etvnNtyb4w3sS1EQlNVHpUqIHxcLT/973ZwOk/xVs3rriFe5sO4oQEg2TEaOaT3X/Eq+lrnHOrTD+S8mo/z0npE1IGmzInkF3+abNgaiWRVTvbO8nGva+/1KQ1KYqm999Z8JVevAX34/PeC4hRXps5SCXAZgFDWX3/ar6fpbVjBQeP9e/lY7JZTMeY39mLdYsKW0rJ5b0w7rqXnY3FwWULw5soivR7HmdXzQ1ZSmBNolVmnPNQ5rFmkan5s204T9einCqwgp5RUh+462Op2ldTPL+m9KIOXTgmx2SX801DqiPS963M0Nle0H++GCJqF5x8PMmnEuUwstyLLzEIe+1WE5WvacjCcsMtyf2uV6rSIvNmROz+jRm0bGF+/MFEjUgUbV0b83r1Zz2Byd1nPHhlkGiqr7K/5IoS5MyyU9X7eevGh/kc01f5a8aH+Snq/bTpPj/pgcyaxyuIoFy65ysAsNh6I9AUgss5shjwqdOtVY3UQMsJiMl6dR8mrUlvjiLxE3rsnzuA5O8aVNxgR5NCL7/2jyiJ4a3znROyn+f9xs+rYlLEVUzvHftc2yr7yw815+s4/unrmcwUz/9+PeJrBb+JBQ2Z06UkdQ5ovC5knevPM5v7DjBJ+/uIaRe+sV+aErhK887O5/+CYX/8d3ZnQaafJy8pkx11pprKBLVtrY2muJjbGi6gJlbvo+NruLQ0IZZj7E3ubXwnulgloglS1EXmuId7YcKjzsnWzgwuMn3GH4CyyBpfygS1ayp8q3nYoxOKpzs03joYGVtogB+ckeGTcucz7Ntxwu9csb+8K5rs2xuKx7/b/cujlPBjwOWiOoVBunXXWoON79ie1OAZrlXYQ4RmWFX6tCMdWUaJrtTL1FrT7iI7XKjO1DHm5Rv2j8RuNvWj1t9ah5+CvYggqp8RDWvxIWiGnhrqJtPNnyX2yKniSoGQkBUMbgtcppPNnyXrSGnLaOuGDSGxwFn8XMgYDJHDtMqDEZgIAKpYvvKuXa7yaB70pBCFNXPM2Eo4/2sZRUmqjVRm999R4I/eFeS2hKRzDOndH7j36t5tWvuaUSZ9UZE5+al6rw/n5kAyhppuBFWs/zs+qdZES8Kno6PruSbHbchTTHz+M+1Rvb9k7Q5Ed6MsYDqMufYkveuOcr9q44BsK01xQO7vWT8UuC7R8L8zeMxPvVwnLEAHeyafYz+g/inQpGoVocTbG87ixBgSoWeRCNP9FxPEAKUF0tmpOp0DyyBKQUZqbrEknlowuTeVQcI5bqRTWRjPHZh17SfGRXeNSZIe1goElWAkUmVb+yL89ePVZZAAqxtMnn/nuJ99PUDkWntI+eD5iq70MoX4JuHwx7/9CUExxJRvdLgtzDMJaJqOZNI6UJm+kRUwbGgORjdOWNExUTjpehu0iKcI7YH0aRBt97OWX3NrOeTFiWK/XzaPzMx3cs9sHWv4p/01VufmoefJ2g0gKAqPU1EtUmZ5KM1zxAWlsdHVROSsLD4aMNTvHv5S3x00w+4d9VLgGTIruZodrkTVU2p0B+FoQhkVEoXsvl0uwEYL0n/5215ytOgfhj2Eag0R4O3G54Zkts2ZPnsBya5dYM7ivo/H43zf364AGGPb+o/eDTJr5Y1K/Rpv3XGCtE51QI4NYf7+rbxePcOLKkGGP9yWhIrhUJW6JwOrS8jq3P5/W1+Zt0R3rGimG5+ta+Kh166fPwnn30jxICPg4MfWnwU/yMBhFRR1SKiOmmLLa2dqIqNBEazVTxyfk/gUhooiiWfS19DytaxJaRsnefS1/DpkXs5ll1R9g7JW1e8QmPEmZMtW+G75/eQnkGwFVH8rKlmP0dN2ETKNtuGKegaryxN0VXJb789WfA0PtWn8q3DlYzYSj5+d5KI7lzvC6PKZXXPXolYElNdafCtCZtDRNXy7nYtn4hq3g8xLcLTtz3MPZ8hzL7YbexOHeRgdCem0JFC4WTYSQ1NF1m1EWQU74SnZoNFRKVQsHxqVJciqtPDr0Y1jMndsWOoPgbtICFiQZWJHra4VZ5gwKompE6xpmqAc1OtfGNqN5savus0D5gm/WlNk1KcDRN2lBbVfT0bwwbMsheZNJ061VCJACVfpzow99JRFz725hRv2+YeR3uPh/jivuiClb0y6+elOoeIqm3kOjqVEgOBgU4If4L/VM91VOspjoysKRj5l/qhTh9RLX7XvNrf3Z1OwUQjVbIZDSr8VITkg1tPsqet2C/+YF8jf/lMA1lrGqeJRURt1Ob9N6X54r7ovDpeCSSNPjXSQYRUxY2Z4EjPem5Y8QaqZvFw5y2krbkTrKBiSYDVVQNsqrtQeLy353oG03UzvscvopoIEFFdW5ugOpJlMl2836eMyltF/dzN6UL3sKwJ/+dHsYp+xt1bsly/stgm9W/3xjAvQR311YQlonqlwW+in0NEVbG8i5Vf6n9cqSVTRlILi1C5a7wQZAh57GlsoXIivJm4nfStVU2LCOUkW7GzqD42O36wNJ9dajYFPnW4VxvyRLXU9H++RDUkTPaEz7kjqYp0lPtxAzTneQWoJsUA1Yyki+nBIbuafyr4r1poJZfUkk7dm19KMQjGfQRV9bqJgsSecYMmGM7qtEWcRTNv/N8alwykFrZovNKlFYjq8JTC3z0Z5eXzFVIL+9WoKnp51/sZoZopTN3tl2wInZA0CCkGEoFhF8e8jcLDnTe7PiE//qXP+HeRUQAp0aTJTckD7I/uxkDPlQVYtJr9RGWKkVgToeQQQSKqmmLzoRs72b48gY1DxA4OtfOXL63AlEMBf4XKIR62+dP3JHLtrC3+xyNVc96Q1IVB9zH6D5ISz/untrW1kTbhpa4tTCn6jAr/cjQpk9wdO8ae8DkiwiAtdQ5k1rA3uXXGcdk51cKTPddzZ9trHBtdxbGx1bN+ll+N6mxEVVctPrSjk/bqNIc6GukcdM5pPFNZgrd9hcm91xfXly/ui9I3XrmUfEPc5iO3F8fwd18Ne2zqljB3LP2CVxp80nBzqVEVPjWqhtA8C2FCibmXFCnRpQFSujxUiwf22tMIaROWGWrtcd9zSSleEhJURAVgaz5CqqvYlqoUTurfvejHtNlT/xlb8ewzNGEXlbohJ3pK1GsvBaCkFb594VbOTzVT+oJj2RX8z5F387PVB1inDaIrFoatcs5s5OGpGzlnedXBQZCWIbJSJVTiTKAIp53kbGnT4UyRqObRGpe8tkCu88IZnf1ndcZTgi8/Hy20QK0IpOW0CNVKo6gCqYYKZTuzQTGSUEZUM0qYlVo/963az2C6hu917cZ9gd3fodUaYHPmBCfDm7CFWhjLu5I5U/98C2XpOATcmXyWHq2t2GBA2qw0uojZKU6H1mO2aMRGTxGdOD/juYdVi1/Y3cGGxilkbnna17+Gr57egSV759bZqgKI6pJP3e+QVIBrWi02tJpzrj/Op/1d9alGsX57JpQ7XVi2yrl0a+DP3hrq9jTxiAqn9vzmyFm+MHGnT8o/D8GRkbX0JesZCkCMVSxfa6rkLNZUP7X9Aq1VGVRFsnPtMAPjztowHrDpYhA4zhzJwi10uFPjB69X0i5K8vG7ksRCzm/cP67wtaU2qRXBUo3qlQYf2yWpBN8RKraJkOURRyc1mEe/2sKJ8GZPyj+rhB0FceliMYM9TWlrRc85A8kF1qdaetHVvdCRKhX8/VcyJn04SzxAjapE+NappvOipbAFsTKSaueEUn1R0oPVnJ9qwW+BNVA5nFnNNxK7eLr6J3m+9n4OZtYGUunPhAmfOtWmi1CnGtYkP39riuvayz9L8JePxfiHp2KVJal5+Aiq5lOnWlqHvqGmm59d9zR14Smuqe1hZ9PpWY+zzjjHpsxJ11guF022G128KfEMPVobJ8ObnIgroEuTKjvhkFShgaKQrN/AZNPWaT8vrpt8/JbTbGgsbjZ/1HMNXzm9Y9H9b/0Q0SX/7b4pNrQUx9Xf7o3NSyTX4qP4Hw1Qn/qmtQOsrfduvv2s2/wQqPa85plpXT3yGEjXBaqF9Vf8z2xNtad9mN3to4V54nBHI2fOORm40QoS1TdvMmiscgI9k2lRcRX+9StNdqwurq2ffSJG1lpK+VcCS0T1SoPts0CLuaUuVB/BRqky2M9DtbQLTQGz2NPsSh2a1uw/LSKe2jeBjRawPhWmsab6MSaqTup/dhKWMFWEkNRFi7/1q9l2RwmcKEmyZBUYCUNvFMZDmIY6oyAqX0taGjUCaFSnFiRi8kv/N4Znjy7m61RLEcxPVXLTWoPPfnCSn7gxw8fenPJYIi1mi0V/L9U5EFWj2EZTweKelhd4oP0ZtNxGxrRVJrI+zMkH64xz7Ewddm0489Z1O1OHuT5zlHGllhPhzQWbOSkUTKFxLLLNIan5ca5ojC+/iWSdv0+nJYWrHe8jb6zmoY5rcZGJOTQ3WQhCquST704U7IUAPv9UlCdPzC8C1+rjOOG3kSrF9W2jPLD9Am/a2seqEvKetEPTCmDLMX3teREqNnfHjuceSa5r6ECbp7dyTPHO95Pm9InbZdUp3rfdqYFVhaRzsIpzg8VswFi6cuPs0SMhPvOjGKms4O+ejDIawKlhLni1S+MzP3I2r48eCXOsdylhXSksEdUrDVJ6JmvH6j34gPZVBpeImgJ5qOaen8me5mB0pyPG8oFf2l/LTAQmNLaiYytlE72UkLn6hVTg1Ldly9YSRUBkFi/V5TVJdq4d4r6d59m58iQx3amnOpRei4UCtgKjIcf7dCAKSQ1ypGwmQZSCTaPqX3ahC4taJTnHb1jEuO0lVfk61ZkhXGQgiJ9qS43FH9+b4A/uSdCUi7601trctTlY2r0SkFnvb2VrwYmqYpsodpZaPcVHVz/KbQ1HneMiGMvE+fqZOz292WdCqzXg2XBGZKZQdz5zc5CSJca2UYwkoUS/7+ekTZXP71/HYCLMQ6+188Nzq/BEvGbydK4QNEXyh/ck2L6iGB37l31RfvD6/JThcV0SLeMstpzZ6H9N/RQfvOE8upAIAdets8hvQsd8xsN08NSe+0ATkj3hDgB2Np3mruWv8sC6Z6nW5z5mYz4R1enqcEOqxf+34xx6rlnJVFrnUEcj+WtuSxiv6LATPHUyxK98pXqROkQ5x/+Nf6vmqy8spfwriSXKfyXCNkF1kzSpqL5m/n5QDGcC6unpZflyJ5Va7rWY91DdF7/d/yB+oorS88n1/34udisb06dotocKi50ExpUaEiJOjZwsSfv717L6wS+aSnryokVcLgdMGdBQtgbENYt01v1kTdjgxuWj7Fk5Qlt1mphqEVZtMpksy2uHOD3UTkqG+EJeEDUlXIubKQXWLIKoRnXKlzjmRUzN6iRjdtznnbMjNU2dan3IYDg784LjV6e6LC45WlanqimSn7gxwwO70+glP99kWvCl56I8eaKyrRVnhB9RnUNEFWBTvIuPXHvC1bLzxOQqnunaRsau7HfJb2yfi91arF0th20jrCzLX/8aWknEtxxTWZ3/9fQmLKkgIxc/baoqkt97Z5IbVhXn0q+8EOG7r87fvqjVx5Zq3NCmFQM2x9N8dHcHmiLRFZvJtM7rgxvIEzi/tP90Yim/LlF+CAuDVVX93Nbq+NW2RMe4ofEsz/ZtD/Ylc4iVKP7z1lT+RFXywLUXaKnKrQlS8PypFqySsqTxzOJkLibTixufG0ksxf8qjSWieiXC8iGqQoWAXWCm81q0EQWyUeqh6LvwlHko+imC82T1SPTawmIWkRnGlFpOha7BFBrLzD6gtzJp/x8DW6pSTGYFDZEyQZVqMwxEdZPr28bYsXyM9Y1TriUx30YxbagYljMFRIRR8Fi8O3acPeEOwsIgI3UOZNayN7llRnVwo+KQj/K0fx5N6hTnDHPeBvATdpSmXMS2ra2N3t5eGoMQ1RnqVJ0shGT3GpOP3J6itbYkIijhh8dCfOWFyPw9UeeJvOm/26IqKFGSvGX9AO/aOoRUQ2QzoIfDPD6wmwNDm2ixF0c1P+vGVlGo7TmMbhSj7ttbx6kKG7x4vsn1UmumTk2LGFFVFcnvvD3J7rVFcvfggQjfPryw6Niy3P6sdGxMJwSsCRv88p6zxHQLBYlpKTx7vJWahuK4KS+FmUksFRRCs/nd9d9hkjCjVpzORAvP9U1fTzwdooo3BDrpQ1RvXjXMzhWjhcd7T7ZCyv2bjFVA8b97jcGRC9q8LMWCoDZqk8qKpVrURcYSUb0SYRmAe7KSigYBbZ0U20CxjbLUuSAtwsRkOriHYk4+Pp0iWEjHmJqS6Oqu1CFeiu4q1K71a8uI1k5QPfjazK1ay3+CEqJaEFL92BFV73NVmsWe9mEeuPYCquKN5BiW4FhfHTKh0z8eoa3N6Q+eX2Dm4rFYivAskRsFSbs2Soc5P/X/mB0rENU8msIGp+bop1qI8EYBzeZjdyULnod5nB1U+fzTUd6ocG/xwDBSHgs4W9GRQkXImWsH37p+gHs29yKls+WcNML8Z/+7OZtcDorEtkSAkom5Y9aNrW0z3noj1QOvohkJbls9xHtztYlTGZ2j/bXe90yzQV4sRHTJspLNyrcOhXnwpYUawUtWVAWrT41oJr980xkaYtn8W9l3fBmJjE5N7jXl9amlYqly5ElrucuHB0IimjOoik0NKaplhif6dmDPsTJQwfaN4E6V1ai21yZ577buwuMDXQ2cG6xmTdxtzbZQxf/WNpM/vCdBz5jCX/8gzrmKd4aS/M47ktTHbP7vj2KcHliiU4uFpRj1FQhp+qjoy+s1Z4GfqX5KccjfdB6Kpf86D0TBQ9FPEZwnqZCLroow++K3Ywjd9XyyfiNWmZ3OTJAIf2uqZPDSgasB4xnQVElPT0/huSrNonsi6iKpEjg9XMWDR1byJz/czpcOr6F/PEpp/V9EGIhZRBczYSbyk48kLdPGCc2z97ufoKpuHnWqebTGJYZFodc3QCIj+MIzUX7voapLR1LBYRY+6X9f3+AyPHe+kdGUjpA2Zyfq+R+v3O2QVMDZjFa+di7QxlZRkGqInm0f5J1bh3nf9gsInDvwnk29vrXpUvFeA+njA10pJDIKn3o4TuewyiOvhPnqi16f57miIQIRn/rU8ha/mmLz0d0dtFU7ZE1K2Hu8jZFEuOB0Ad761CBiqZkhoTEDmnMMRYI6FOJD8RdndQIoR8zH6D9lKYUMTh6r65KF+al3MsI3j7ZTrRfnhfx8thAP1XjY5rfe7lhRrai3+flbF9jlwwf3XZ9l+wqTFfU2n37vFPWxxa+f/nHF0hbgSoTpnRBsdW5EVctMYEQaXHWqKRFFEtxDUZEWy41uNmXf8CiCz+jr6NWXkS2pWZtWYGFliI6fC3zulh71isfMLJiXRw/wxUZN1GbXGoO3bDK4c4PBV58okvwqzaR7tJrBRJiUoXK4p45XeuqYyLhT5GlL5NoyOhA46cKknF8ESQlgQaUgWamNcMZsmfPxHT9VjZAoLmiKcLr2DM2zTvW1IZWHDob5uZvTPP56iH/bH1n0+rWgkJkEIuyu6bW1KMxQ3wmQMjS+fHgN1y4b51s915EOxyilNiklQsyq7KLtt7F1HEGU4r+AqsAvr/geb9EGC1VK58di/NNLa33FoLYPUWURiSo49Yuf/GYVKQMqYV2Uj6aWpv2Hs7qrPlUg+dCNnaxrKF7bf391FXUGnpai5UQ1iFhqxmhqXdbpPJfHSBgMteAEMJfMSswn7T9heKOYz3U2MZQI8cC1F/jiwbUYtkK1jwf02LwjqpJfuztVEENOZfJWVJXDygaLD91SHEcPvxKuuIvAEopYIqpXIKSZQeCuYZtrRFXLTiKwkSVBdTsX9YzITKHt6YnwZpcfaqloYlPmpG971B6tjc7QakIyS0hmXGTVhZzAovXkN2cUWJSj1D81D5m6uqOpy2ot9qw1uGmdyeZlJkI4RE1VYN0yk5Hc+h1TnYTd/352I5kZ+mtPmRoR1b3oR0V2/kTVJyI2rjZSaw0DJZ2htHEuWPVk5NwFPeN2lOacBVahTjU8O1Edymosq0tSF8tyosdp/9gcc8j1I6+EOdyp01nxtODCIDNTCNyEvjyiWh022N46zgtlNZ6dY3E6x+KI0BSEm3w2o6MVdSX129hq0mB19jzn9NWYUiOupflEy1e4TnkFJdcm9vhANV86vAZjmvvU1x+6gkRVVSSbWi2PjVBqmjbA80F7tXdc9Kfd9+vmlgmuXVacvx453sbxvhruahlzvU7izSwEFUv5Im44zT3ymNAh5fwWeSeAORFVEdya6uRQDZ9+agu2FIQU29XqGJyos19pUxC8fVuWm9YVf5fPPRFjuIICJ1WR/OZbk2i52/PsoMrXDyyp/BcTS0T1SoThnRDmGlEVSNTsJGbIXRuWEtFCdHSdcY64naTWHvdETMeVWt+2qGf1NQXj7ywhdGnMmA6su3CAcKJvTufua/R/laX984vozjUGu9YYrGzwppVs6fzXUGMx4vBBhHA6VJXXhZVjylRpCrsXuZiSZXie2Su/1O2gtpwqawwVJ1qSJ6urtWFOGcvm/BmlRDWPppDByRne01ad4v4tPdyyfAQhoGc0BrnzaIrCQFJcdiQVgIx342ZrRZKypXmC999wnqqQyWRG42i/t/+6Zkz5bEZVsiJEWFbWbqt0YxuSGdZlO9Cw2JA9w3C4jj9Y/u+stt8oCCZfON/IN4+2z6jqliWtnfPjHLMyRFVVJL/7Dkc49TePx3judOXtisKqpMnHs3egLLtxfKCWb7zWzvuuvcAzZ5t58mwLa2Le7NCEHfXUjaal7muyP/vJWVBfcg8kNYeolr5kjseNK17Fv19ENY/8ta/WvOVA45m5dVzMY2WDxS/cUYx0fv+1EAc6Kuty8TO706xrznkSW/B/fxTDspfEVIuJJaJ6BUL6pLilMveJVs9MYIZqXRGXhBKn1h6ftfZvTK11EViALm0FJ8KbXan+LDOcl20zvmwHVUOvB46oSqaJqKavLqP/D92S5v4b/HNfUsKJPo0DHRqhjEoEhVKxfXVAogrOgpKvgfOrMQsKv/vFFDoj2jKazW7X8803+0UAAAAgAElEQVTqJENWFSN28Lpk8K9TrdVNVCE9dXB1kSzv3NjH7pUjCMCQgpCQbF85yvOnnPaTbXHJQPLyXGBk2lGJuZT/WgRNkdy/pZvb1xTV+z97XRf/fW+1J4IupI2aTWCG3G4NCRGrOFGF4sY2IlOMqw5xXhvp4febP08VZoGkPnqijSfO+Hc3K8Vi1ajqquT335VgZ66L0G+/PUnPmErHUGU3LMt90v4JUyHpE0F+/nwTFyainB9zuiU15xpazFSfCnAgs4bbIqdnTf97kFUgozqENZvzTi67HnPNesSniag2xjL85NZuHnxtJZMZ7zH90/5zH5dhTfJ770wU7OU6h1X+9blgHbyCYtMyk/ftLH7Pr7wQpWvkMtzoXmW4KosqLs+lp4LIeomqrYXnrOVVfQz2baGQUBwieFZfw6HoDp6L3Vow7k+LME/H7+R0aANPxe5wPX8yvNHZBft0tPKFomBrUXq2/RymD/n0g6XHc1ZcpSdtQXoW+fdliLAm2bHa4N3XeSf4V867F2nDgpc6dD63N8p/+WINf/ytKh5+OcI5n0myRp9dsORnGRP3qTELCstn1KnSYlhrxSpRKecX7eXamOf1syEtQ2Sk+3dRhLsXekw3uX9LN5+86zh7ciQVIGsrnO2v5lBHMU2+bAbj/0sOK+upRV8em+ATbzrtIqkTaY0vHV4zbZmHlnU2cKXtVBNKfFoPz4Wi1Rogm5sTwkqW/7Ly+9RoKVQzjWULvvryap4408qsJBWQqs8m10dIOheENcl/vbdIUgEeeSVMx1Dll8KVPm5u/YVoqvfeOz8Wh5xFYHPYS8jHLC9R3Zvc6jTqmCukgMGw0xp5KFxo6pGHKcWMXejKoWOilzkP2BIyUvCRXR1sbZ3gd24/yao6b0Ci1kdINTYPucEvvSlFe72z9mRN+N+PV7aFaVSX/NbbkoUl7Wi3xiOvLkbjgCWU46qMqAqf3WVD3GYkkdeZXuGwsjkv1eLlkyjYahg1oEUVgCIttPQYRqTe9fykUs2A2sSpXAq/1FrqxdhNmGggBBY6T8Xu4JbUAQ5GdzoLlBC5VcbG114G3H4pioqlx8jGW9HGzs7+1UPe2V8mRgnSOvRSQ1UkG1sttq8wubbdZEubiaqAbcPe4yFXbdzrPRrdowpHuzUOd+rTegGO5Cb0np6eAgms8UmllWPC8A79iMiiYM/ZlgbAkJrLkB9Aw8AQYQb0lbSV1TJXK+kSL9PgGLejhVat+TrVpnCWUVPlTWuGeMuGfsKau37h+EA1T5xaxtaYW0TUFHWM/s3LNG0nU+OI6mZA8pblp3nvmqPodpa8yPtofw0PvrqKhM+1zENPj5KpanOl/6VQSCoxquzgdeFBYaIWus5l7BD//PoWfnHTAZIZ+OL+9XSMBouiSzXkL5gM2NTED1Fd8l/vS7ClrXiMbx4K87UKqPvLIZC0+WyE+tMhrl02xq2rhvnSIf8NRnM462olC2BIlSmf+vEhu7rYqKPERxUC2FIhYNyfaM3Uhc4PcZ/WqVOmws9e11VwMoiHLF93sVqfjfXIHCOqd23OurrHff7pWMUjnb9wR4rWGmfwJbOCz/zIiX4vYfFxVRJVLyR/+cAkmgrHejSOdmu83q1xbljhir3RMlMQc9el2VpkTkQVIJQcxIjUu9L/I0o9naFVbmspHGsp1+yXI6v74re7/RPFzBsCYWWdtJ6iIiyD+gv7iAUgqYArjVmoT00Mz+k7XyyoimRDS46YrjDZ3GYS8hlxigLbVpgcPFdMixmW4Nf/rcb74jKMph3T+lLU6rP36TakQspSiJaoigVO+n9Kzi4MKO+Ek5UqnWYjI1YNadUhI6p0okKjWgutxnmUEhsdBTkv8daYFS8Q1TxWVqX46d3nqIm4F7zzYzG+e6KN08POPbM2nCl834K4Kwbdl2kwXibHaWqu4be372Nzba4eXFExDJNvH1vBi+eL7Sang5A2WnrcsxkdV2qJ2cmKe6pOKm4ienBoJXElzfmOMYaTwa+1pfrcg9n5uxXEwzafuj/Bhpbi2Pi3FyN849DiiGBaYhAq40mGLWisSfPzN3aiKpKP3XyGzx9YR6pso9Ea8ab9R2wn2uoHv0YdWamhCZPSUAYhG0q61knp7HnUksMG6ULnhyoforpu2STXLS9mTr55tJ2ucXfmTCCp8kn9j84poipd4qknT4R48kRlI53XtRvcvaWECD8VZWiqMlF4P7/rJbhxVRLV8gL99nqb+tzu9qZ1RuGmTmQEx3o0TvSpnOzVOD2gXjEdJmQmgSgnqmoEmJuoSLXSaNlJFwGMypQTWZOiQErdJLQE5X+Hoim333betgGJMFJIPUr9hX3U9h0KdK62omFp3pojmRgJ9P6Ljc9+YNJlIO6HzmGVI10a/RPzm/TGMt7ISUS10YWNMVOHH5yoalR1p5fjSoYpa+bF268TTlhYrNcHWJfcy7HoHka0ZWiyuHgklSqqbHcdcbWSJmnNkaj61KnqEkZSoQJRHUyEefREG0f6aild3IcyOitj7gV1eZWke+ryHPPb6gf4w7v6aYgXr2NnooGvv1DDYCI4wQqlhj2bUUuoTCrV1NqVq+2OaBkiIYvJ3GXPlxu82FFNODk3kumX9pc+3rJBUBO1+dP7E6xpKhKiL+6L8sgC2qLOhrzav7Q+VQmbfGRrd4GYRHUL1Sf71xL2luCMWDOXRvk16iiOUwutzoBqA8Z17MkQNiqnI9ehTHazWhtGF1bgLnR+KK1P7e3tpbU2yc61w6RzLVGf62zkxa5Gz/uqNcsTPU6ZkJpTJynBX3w/xk/tzHDrBoN/fLqydakAr3VrfPWFCB+4Kc1zp3WefaNyRPhndqfZsdrkw39bsUNedbgqiWo5WmpsJtOC6rJ2k/GwZPdao9Ayz7bhZL/GH39r+t3r5QKZTXosqix9ftGBUHIAM1RdWMhSIqcunTlvNM2JzUBSwTH+Rke1TerP/oDq4WOBD22GfCKMmYSvr+xiQxGS1Y0217SabGy1eLVL80xeZwZVD1HtH3fS+Ue7NY5c0BbsvWdLwVgG6ssufa1uzmrbNG6otJa9r0pk6J/hPTN1wnEiMxZbUwc4GLsbTSsS1VQJUc1HM6uVNP2WT0eiGWCiIhUbYZf+boL9Z5to2NbDY28s40BXo6+afNCHqK6okrw0pzO4eOgdyIDUyWSzhEJhfnBhI985v5VI5gwqwYmfaibRshOe8TOu1hC1U4RYuECpOTLOO1cfIkWEvz/3E6RshwQKbPTU3DMefi1jpTH3iGpD3OZP3zNVqF0EJxr2g9cXj6SC15aqNpZh58bBgipkLKXz9y+uZ6qsGUWNZrr8jcHJl/gJqWZDPtL6wbZn2VDlNFiQtSbDcjln7BtJq1X0ZEI8l76Gg3OoR/VDaUS1KmJwy8ZBkrmSmo6RON9+fYXv+/zq6UfmUZ8qpeChgxG+fTi8KKU8Ugq+dTjCK10afeOVKynY0GLy3p0ZD1lfghs/FkT1cKfOh/+5hlUNNluXm2xfYbJtuUltzD0hKAq5Ha77rtnaZnLjaoPTAypnBzQGpy59ravMePOVfmr4INCMBJYeRdgWPT29NC/Xcp2lxNzJavnrfYy/UVQsLYpqzW1GMiNeC56LEU1VhGRFvc36Zot1zRbrWyzWN7vT+CFNeojq8R6NDc0Wr+fKTY52axVLF5ViNC2oj5Sn/2cnqhM5Z4BS5b9frVkpgnTCUbBpz56mN1Rc/FKKtzaxWgS//gKbjbXd7Gk+RY2a4tXOa5AohTrVdErnv+/dOmOf+MFMyBV9zhPmurCsSF/xSmM4ofD5A218cMcQD568g9MTjhDMDFWjmnMjbeGpXqyGaldUFQRDWhPLzL45lwD0qy0F149rarp5a/srWKpGGIv3r3iCf+l6FwBaehxllravfrB0n6jYPFL/65stVtQ596uU8Lm9sYqnhctRE5LUlHxEdTTLm7f2MWUrSARTWY2/37+esbT3PJZFnPFXmvYft2PzqhsHqItPUN0wwaBdTSgUZsJopkPc6Mr3h4U579p0AA2r4OeqCovbNvWjqzaWpTGe1vnS4TXY04zLOh+i6pQzzQ+LXW9+drBylCmkOuKsJZI6O34siKoDwfkRlfMjKo8dDQOStlqbbStMNi+z2LTMaYV2ss/7k+xaa/ATNxYX8ERG0DGk0jHoWJp0DKlcGFUurpdaesoJASulIgkNS43MmQCOL9vJ2IpbEVaWup79dI+lkK3zjajakCe40kaTJmuynZxRVjrpPEWZc10qOL3OzZI2q/n6VHtyaLq3LBjXrzR4/540a5os39rSUlzT6l2Mv/daiO+9triRG4DhNKzDLaiqD5kwi1ZmLOv9UnElM6PIKUgnHAVJq9mFnrMuqzGHuSHxNJszL6NiYqFxNtzAiWwbGpard7n3WDab6i6wp/kUdWFnc6Zh01YzTM9Ec+F1LeEslpxZqGNIhRFDozHkXhxX1fw/9t47TJKrvPf/nAqdu6cnh52Znc1JOSOhSBLYQgjjdAHb2ETHx2DA/l37YhtjYxt++NoYYzDYGGxABIsgoQCS0CrtaiWtwua8szM9qSd2rnDuH9Wppmt6elazu2I13+eZZ3Z7uquru+qc8z3f932/r2R6/NyuFmG/zcV9Jo/P8/N8dD/smr6Cts6KW4Hpj+LP1HoY14Nq5dGzSQpBdwMAU2hMqi20WY2rnkf1Afb7NxOQWT4a+SLXtu8lJ/xkRZCMDPDD6esYHna8kX3Z8SWdJ5RaJFeIajkXPbe0lp4ATx3X+fzDQd57Y5bPPBCq+X7PBPqqwv6RgMFNW0dQVIm0BTlT4V93rF0wdaMrsPSw/0LoDE5xR/+T5a5xWTPGibmL8RJZFORpN2KNKKX1RrKt+xgx3cCSYNgKX9414GlJVYJXxX8yu/hYXNNmcu16g6/vCNT14n0p6IhZTMwpZ+z477w2R09xE5VbxiYT5yNeQUR1PgSJGZXEjMqPi9HnsN8ue7BVozoB33me5IJVjjJbgi1heFrhu08HePjAWbCskDYyN1uTp2r5IqjZxonqTNflTPW+GhQViY/pnqsJTx4CRCNlo7UoqacSNOkYfo8PDxJXh5jpugJ7iXmpJRgeaiqFLJymf2pAl6xqtuhrtlnVbBEPSv75IXd4TUrY2LWwGjSRUjg0qnJoVOWgxwbnbKnuE9nagqpmffFwbs5WyVsCf1WoUUESEnnSCxRUNdoJR8PEJ/P05w/whpn/QsEqK7EaJuv0Mdbo40zbQXbk19e8XsFmS/NJrmw/RJPPzbizlg8xrwDBr0pimlVWiRdCIuuvJapRyfNL51PLhisGDD5wU4Z4SJJMKa7NskwlKdjr3Ck+WhhbqEtWKv2pBJYvUlOolFFCzMk8UbsSpalWTEvICT8HfBsY1lcRVPP8XsedbAkmyEs/GRFm2GjjU6O/xnC+hVDTYZpGnkY9jbbGlh6q3SgZ+dO2pnpgr5/nBnXG5s6OG2Mp7B/2G9y0NUFAt8hYCnlT4fM71jE06x3GD6oWMY9CyNMhqk2+NL+w+rFKDroWZ2hyE2vzL9BlDtZsGL0adjSKaJGormoapz0yTT7vFGV947m+muKpaihIz4r/5CLCedhv85E3ZuiM2Wzqsvj0fSFmsst7bcM+ycffkmYyLfjM/eFlv3cu7nPbEn5pewA4+ylsPyt4BRPVWqTz3jfjD3b7OTKmsq7DYk2bRdhfO6gV4RRtefG6D74+TUCXDE87yuvIjMrIjMLES0whkOlJRCjuWsRMXwRftjGVMRNfy2TfDVBqVVgkq6nOixonqaXnVYf2i2RVmx1ifHIQIW0iyf1EkvsohDuXpKSWYARayv8uq6mz9bIpoaSad8dtuptsuppsVsUtelvsch/oanz50aDLIuroeGXXkkwpHB1Xyz+Hx9SXTW/nZBYs6a7e9auSoGqRrdNGFWDa0Oic10o1quRIL1BQ1WgnHBtBu3GKC7JPolO7GKkCVCS/Et3JEaOzXLyhCZMLWk5wedthmvUUzWqaqMihCIltKxya7OGuxKtoVrLEFae4phT+7wgUmE3Vn9JGcj4uaHIT3+YARHRJ6iyrGmG/zW9dn+OmTZUF6vdek+EPvh6tRGeMrLMh87lD4ZYvipJfmhetQBKYOUGmecO8FACYUuPoskBAFsqKaXXr5Jzw80joegyhs8o3zoe6vkq3PoGNQkpE2J3ZyD+N/QoZOwgKZJo3EploPP/c9dleQovki3oNjk2ozOXcY/NskVS/KukIQSRgc9PWEYI+h3imDZUv7Fxb9Er1hpeamrL95Fma8X5QzXPHwGM0687GQ9UjjE/2c2n6URTscppH9YYxYTXxfKF/Se9TQrRYSJWYbUMxRljdXuCxY208M9xS/3W6WRP2zpmQrltI5bQvLdlErWu3CPkkM6dvCOH5Hu+/OUN71KY9Cn95R4rf+Vp02SKmYb/N772mUhj41DGdn+xb8WOthxWi2gCeOq7zVNk6SNIekaxpt5yfNouBNouOqDNwTk7OnxAll/SbRPwS5i3Ylg2jswojMwojswrjcwoP7fcx2+DuUGZqFypLj1CbZesNX3oU1chg6SEXWQUaJ6nISgFVdT6qbZGL9aOaGVpPPFTOqWvEK3U+LC3oWVyhzI3QGnVIZ3vUZveg5tpZawp89u1zDYvC/a2WS81K5RX+z11hTk6qDV+TcwGJYCpHTbvGuG42QFR1OgNu4hlR8rCAWNdoJxyB5OLsY8hFlBoVm1tC+7gzdRU9oQl+vv8pglqekCjQo00jkAhbwKyOmtLZaE/x4fh9fCd1mcsbFKDTX+Bwqn7RSc5WmS5oxIuqailPtT8m2Zs8e0T16jUG770xU3YjAZjJCL76eLBmQZTpSYTPXYxi+qPoSySq4KQABOZOkY311+SrjmmdzIoIJ339Nf7Ju4KXYwqNy8P7+N2ObxKoag5x1/RN3Dn5usr1sG0UI4M/vdhG0hunS1Sv31DgD16b4diEyv+5K+LadJ4tlNTU9o5uDMtJfzAswed3Lu4h65Wf6thSNQ5dMbl94Ak6/TOoxc3dyPRmtqV2oXkM6tKG8Tdij/LXk7ctudofKqF/WyrsPNLG0FSIuw70LPIqaPZQUycWCfv/wuV5rhiovO4ffxIksYzFTQC3bClw3frKnPifjweWNa3vPTdkaSmO+7mc4HMPBTnXNS8vd6wQ1SVDMJ4SjKcUVw/hgC7pbbY4Oa9veCwoiyS1FqoCPXG7nKcC8MRhH9XB7LBP8me3pZjKKExlBJMphcmMYDarMJOdIuVPMWcFoEhPpVCw9HBDLUk1I03Pnq8xvO0dbrLaKErm/iVFFcokFaGCopBu3oA/PbrkUH8JG1rniLfbhMJ7iep54r4s/o1JWvUUUdwL9V/9MMwzJyrkxbQFEymF9mitemrbkJhRODXlqNyDkyrD07Vk9MWh5e0TfaYwkRW0BWsLqhK5+jmy00ZtQVW9IqcHM1u5JnDUc9GrRtGBd9HzVgVc5T/KnamrSOZjaMJCx6JHm0axgTkfpLRy5xxFgA+Lt0V28aP0RS7P17huNmTLlcj5ykS1hNUxyd6zYMfbHLJ5zw1Zrlnn3hxsP6jzxUeCpDyiOjKVRDTPI6q+GBJxWiFbPT+NlQ1TCLa6yOqsiC7onyykzabgCf6o66vl4xSkzr+MvY0n0xdVDm7bKGaWVXu+2nBbZNdnRWD5KuSsnJ+aqU9U33xJjt+4zrlv13VYvOfGbNGQ/eyiv8jz8qbKQ3u6uH7zKPcf6ix7+S4En2LT4hUGt5bWZvjW3l30BCfxCxMpIWFcRUdm2OVh7IXqDeNSEBCFeR2pBIPJ8KIpOIBrDJbyUyfqKKMX9xn8r6src9Ndz/rZcXR5lcjeZov33lA5iR/v9S1rXvO16wvcsLEy9j/3UHDZ0xbOR6wQ1WVCzhAcHqv9OtN5wQe/EWVVs8WqZif03FUMQ8+3y5ISkmn3zqolYhfzJL2JgfA/CaqOqgeYyIX52DOvxwg0lxeJtlCeK3snyZkKBUslbyrki/lSpq1gWGk6h7/GqY2/SM72MW25LWwUrHKoqNTxq3SGQlpoqo2KjSosTEthjqjzhGKRV18wSc/mFjqb/MRypwhqNgHdwq9ZBDSboGYR8pmEfRaPHGvnsRNtrvd/7YYx1nZVJtl8oajkFDLIefN6hwch3ZdQGZ1VSEwrJGacn6EplcTMWS5+O8Mo5XVVF1R5VdTOh1dBVUgpoGK5Wp+WUN0JR6fWA7Fh6JZDPk0Fv3DOM2/5eGFqgNe1PoeY0iFTIajzoSHZ4hviqfy68mNCOOHTwWx9m7aRnI8tMbcnZ1sQwppcJOz4UiB53dYCv35djpDPraJ+/uEQO44tvCGS2WmwLVeKjxQqZiCOnps6rbPxp4ax9BCWFiyT1aDMokmz2HmuQlZLv/fnBngqvZUrw3sZM1r41Og7GSx0uQ+sKHQe+J/TIqkApr+pRinHMqGw0PEk77oux22XVPL9BicVvvbEmTHyrwddkXRHKtfWsFQe3NPNzqRHfv08dAfyNZGfnNSX3BDjucm1bIo6pG/cvJRZo4OLzB2LujpoAq7yH1sSUdUVk8ubD0Nao1oRnDa0hjrOeeXRL6SodkRtPvSGSvvSvcPasl9jnyr58K3pcuHs0JTCl7Yvnydrc8jm/TdVSPDDB3zLTrTPV6wQ1TMMyxYcT6ocT9Yu+kFd0tVk0xlzyGvYL2vIU3NokVpMswCqjmXk8CnOwDX9Tci5IQSSzkiO121YOAQnhUIhnEaKT3Gk0MefDv2O6++vjz3Jr7f9sCoXlQWjFNvnLuVz47/kciJ4TeRJbo09ji8ygpD1P0vcI0drxm4C5i3GUiJNAylhOiNIpp20iXGPPLR/eOD0KmZ/1pD07FBlUveC4VTCp02F8Ly2o1Elx/QCYceSP+OftfxgUaXGDQkBC6Im+C1ngZvyY8rK2HhybDNvM3cjRH0lWwhYoyfLRLWUp9oVyC9KVNOWxpyhEi0WrlSH//dNnhmiOp9MgdM2998fCyyYG1+GlMi5cUSTmxQWAi2nTVQFkuDMcTLxtdiqv2zOv74HDvvWuchq9av+ZewXmG0N8Y3kG0h5uSzYFmMbb6dnz9dOi6zO76AFIOe8K900RfJ7r8lwfZVCtT+h8om7w4t/p8uM5pDNzesNVFNzmfznLYVJj83gfHR7dKNaqpoKcDLVzu5TG+gITWME+wBQPXLEveBvsFASnPvn1t5dbGsaJDnbxL7R1eUNxlRh8SiUX7Fr5hwpvRVVnyr5yBvT5cjkVFrwqftCy16N/54bsvS1OOdkWPCp+8KebatPF7M5wT3P+/nFK3JMpBT+7ZHlb0xwvmKFqJ5DZA1RtrdaCIfHNP70uxHiYZuWsKQlbBMPSZqCNk1BSSxoEW8V6KokYzkThBQqpj+Gnp8h5Fs4ROuQ1C5HNRECQ9beDiVrE4RAT49jBFug1AygunGzEOhi3oRoW5imxJdenKQCNecqEbyY7ic9GmfW8HNiNEMy5yM5MsXEoGQqI86YdcjPGmbyYNigV63PuiIJqxZpq/4wnyzohDU3iYop2QWJKjjK6mJ+qmUICWETIiZUL04hE2ta57jZQVRkmZNBDFurY1blhuqhErX7DTRhYy4a/vcT1d2qqkNUG3zzJeL+PT7edFEeVYGRGYXPPRRcUlqJPT2MOo+oWnoYS/UvuW1yCYptEJ46RCHYRiHUgRQK48ODhH0zzPRezavCz7EzfYFLWc/KEP82focHiS0dVMXSQwxve8eSyaotNEyfhwWdR9FkyCf54zelXc4rO47qfOb+0FnvLtgStvn4W1Js7bTY/kKQdNVt6aTe1D8fv2LT5q8lieOnQVQjIk82H+BEvoueIASsVMMpInnZ+P14Xede1sZGULHobkoylmrmhcMOy2yEmLf4aj/vVN5pM+uG5H03ZVnb7qwNlg1/d2+Y6WUuZL1xY4HXbK0IJV98JMgJD3HppcCyBd/YGWD3SQ0JZAora1ejWCGqL3NkCoK9ifqXSenaQLClg9WrKr6SRqAZPT/D8GyA+w524dMs/KqNX7PxqTZ+zYJgDFPvQ1csdGEyYcad/FJFrfyGouIlUVDQUmPkwt1IoaLlppFGnnRkNaZUSNvzlCxFZfbIYV5sjlKwFHKmQt5UyRkqOUtxfpsKGUMjXVCZnee3ZwSaeXSsl0eLlpHDiWGQEuvoETBX8nrcEExmoXMet4z7TNLZxYlqXyjvylONKYvbCi3qAKDajnoaMsGrn3VWQyoq+wvddGqzzBlLVxgKUsVXlSOnCMdTdThXX1VN5HxsjLqJakcIQpoksywqilvJHppW+cbOAAFd8q2nAksnU7k5yKdd4X8AI9iCmkqc9lkKaePPjDkeq6F2ctFVFLq28Lvt3+C66PPcO3MtX0neVvWxpJukeswXJbJaCHcuqXjSaejhYUs1r5CqOWTzZ7e5W6Le+6KPLz4SRJ7ljWuJpPY22/g1uPniLD/ZY5It5n6fyi4euu8O1G40clJf0CKuGhuahkhkmkkZTj5um+p4zfb09NBijrA1u5NGcsVNKdjZYHeqbc0nuLz9EAKnQc6JyU4m0nGgRFQXJ7ytHkR1LFN77d6wrcDNmysE8kvbg55e5y8Fq+IW77+5Mhc8clDnx3vPXEh+/zKf/ysBK9/YeQA5M0auqZsDJyerbKqi2IrG0GxoQd8+gJmuC5jqfTVS1cG2UI0MnQfvYnTjW7D0EPfMvJp7Jq+mpcr71NTDFMKd+NKj9QuxbIu7Y+/n2eeXHgaUQCHUXvv47Nhp+yme75jICjrD7kUprpsMLWLd4qWARJVcXeN/qOMA4LcgYkDQqloii6qOLSCtYad0bEtjb/AqUtKmTUlxnDZMVCwEWgOLq4Vg0orQpTlEphL+X5yozpkaKVMlotWG//e/hPB/PGTzruuynEiqfM14QwcAACAASURBVPcZ9zl85+mXllNnTydQOt2es0agBX9q5CX5YAIo0kIrzBFb3cef9n6RHp9TWXZr0+M8n93As5nNzhNLkRQhPOcLFPW0Gno4n8Uj7D9PTe2I2vzVW1Mue7n/ejLAd55eXLlcbpRIanfcJqhJbBuePdlXJqkpU2XaWJy09QRrq/0bUVPXx4Z4Y+8u0maA/zl+LZP5CK2qY0kVsFJsze5ctOixBAuFBzNbFn1eX3icW3qeA5wCrPFUnMMTveW/p01l0WJGcCuqpUIqL6K6e1DjRFJldavFQ/t93Pvi8hPIt12Rw1+cAhPTCv/6cIjlupd0VWLanPUN1PmGFVnqPIDMTjvKgwuCQqhj0dc2jTxN86lHy4tOz56v4c+M0rPna6hGBmzLRVIz8bUAi5NUcIUBzSW2dzWCbS5LqnIYcGpwScd5JSFZbD1YmvjB2wJmPtKWVhNyU5CERf0NwYOZrVheU0jUIangpG9Mql1My3aM6TAyESI/E2FIrGNX6BYmNSecrQqbNbqTi/h0vt+VVeIFKeHp/GqSHukJnYFCsRVyfQxnaxe91bHTI3yKkPzcRXn++e1zXL/R4JeuzNERW3rr0HqQs6Ng2+WxAE6aj9eG7jSOzpXr83x84D/KJBXgJzNX8GJ2naOYllAkq4qV95wvTqehh+mLYnl0o5of9p9MC8ZmnXvOlvBPPwkVNwBnlwh0RG0+8VaHpAL4Vbj/6SBDk5X7cTCzuJoaVC1afB42TVZ9l4D+yCi39j2NEJKInuXG7hdoVVIEiulXvYXDDeWP29LJU/+32RsWtaZq9c/y8/07UIRz3Ll8iD2JNVR/942oqbqwPRsbjGVqnzs6q/LH347wrV1+Pv/wmbFx+txDIe590Ydhwd/fG15WW7N3X5/lL25P0xI+3b5fK4AVRfW8gZwZQbStdoUGjWArvsw4il0/Sb5p5Gn03BS+9GhZ+SxZV1Ub9M90Xc5k3w2oRobmU9trSWqppetLDAPaikY+3FXzuExPQf70qolfCZjwmOibdLPYHrH+5DtZ0OmcV8zWpGRJLWD8DzBhR/ivzNW8PbQDFbuirKY0ZMBCIpgw+3gufxOHxOUQElAU97sKx2mxnJyOkprZoc6RMOPck76Ey/yD6HUWWhOFe9IXM2OHMKWCJirPVQV0+vMNhP/9bIy65eaO0NKr/7f1mLz7hiyrWyuLr0+Da9YafH/3Mua52SZybqy2qCrUjp5NLrlTVQl+1eKXLhrk0p5pzEIU099EAR9fHL2dJ6Y20nnwGzWKaXhiL81Dj9edL5aCfLiz9sHcHBTcN7VpC/7mnhAfe3Oa/34ywO7Bs28f191k8RdvSZdVXRX48TNBCupq1/OGGgj79wVrN4NZ6atb7d8TSnJb/07U4j0/nY9w7+BlbNEdUt/T00PX3NOLVvqDE7n65tyV7C2sqvu8sJbj9oEn8KkOEU4ZQZ4bWo+/WHuQSDjpJw2F/T3ycWcLkF1gzOVNwdd3nLnCI8MSfOGnIe56JrCsjSFeta7A67Y5c+pnfmWOD30zykRqRRs8Hax8a+cJ7OlTbtUDR83yXAA8EJo+WhOe14y0i6SWWq1aeoip3uuJjTxTU1AVSzxVVlYAhGXQMvjIkhavfKS7bIsDVerK+NIXwFcS0qYgPW8NEAKaPfLB5iNZqPipltCkeOcMBNUcl7cd4tc3/ITL+g/wyck38VhuA1lbx5ZQyPgYnWxl98zr2Ju+AaNQG0qb0HtcRTqlSuk2dY4JO8oXZm8kLxXseWutLSEvFb4weyMTdhSJIGlXwqSl8OkqDwIwH6Xw//xzGGhqTFVtDdt88PVpPn5HykVSE9MKf/69MN/fvfwWSXbyJEhZq6qGF4+eeGFVLMOHrj/ApT2OJ7FWmGN0Cv7k5G/zxNTGBRXT9uMP1J0vlgLDF8PSKulJ5fGePIFDpdzXI51X+Mi3IueEpPY2W3yiKvXAtOCuHUGOj7rPZTyvk7MX26RIeoNOLnh12H/MXFjZbA9Mc/vqJ9AU536bM4J85/i1RKRBUFQ2mo1W+gtYVEnVFZM3r36SqO7MBwVL4/snrkKfPzhpjKi2ecxHI6nS/CBZFV/eSESjWE6S2hax+e2bK/PnC6e0YifKFZwOVhTV8wWWiZw8VauqBprxZ8ZQrNPvI+zVatXSQ8z2XOmoqCVzOyGY7byMtqP3MdV3PZYeWnIY0NRDGP5KrlrZ8Ht6GPKphV62giLGMoI184hWi88kWaif25X0WGBiSpZSUZBAsjoyxraWE6yNjpTDfwBNkRR3zl7FnamrCIoCl/lPQBp6ehzyFLJTqNLAqrKcMoWPMb2XbuOE+1zVNMfN9qIF1m3cEtrHVf5j+IVBXurszK/hwcwW1+I6bkXpVGddx2n3Gw2Z/w9l/WyaV1Q10CTZU8f8X1Mkt12S55eurOS2AeRNuPOpAD/Y7cc8Ux69RhY5k0DE3Z1/nOjJxKLRkwokN64Z5+c3J1CrCt2eONnKXXtasGKP07NIhGU5IIFCpDZ6Qi6Fnp3g996Q4fiE6pHfe/YX/TVtFn9+e6rsf10w4W9/FGZzSEGbd5s1EvZv8ZmE5ls0AWPzvKxLaPbNcUeVqpkx/Xz32HWkjSAb/c44Km22LDS0BsiqKVUKHm4v1XjtqmfpCDobGSkFdw9eST4fQJnXyCZvCdKLdMIDXA4HpTSlRNE//C2X5nn7NTm+8NMgD+xdmodsowj5JNetL/DAXh9n4j5ShOQPX58pt1ofn1P4l4eWL+/1lYgVonoewZ4aRG1eBWr1ZXVU1eBsbW5nJr7WFe6HSqFU9WJUt9Wq4q4AVo0MwdkTBPecWPKiJoF8xCMEZZnYE8caPs4rGWMZWNPkNv73soKZj1lDw7QFWhVpUYXNqkCSgaZRtsQHCeu1TgAFSyNUZW2VlT6yHm4AUWuaac2dSzmrttQQ1aBwlKGs9DFhR7kzddWiJuQzdpCC1PBV2aMpArqDeU5m6ocM5xPVnp4eGB6myS+ZydcuLJ0xiz9/c5rOJjfB2H5Q5yuPB5lMn/kglT1xAjXW5W4AgEIu2kNo5sQir3agCLi4e7pMUvOmwp0v9PHssLNJ9Bq3mpE+rRbI9WAEWrDUCgktbUyjqcP88VtSbOyyuG69wdiswvZD59YcvTtulb08c4bgr34QJpdR0CLS5Z1q2IKRRTrCAfR5qKkzdoiCx7Ic09O8dc3jBItjLW/pfPfYtUwXInSoszXjbUTro9s87mnhVoIl4bjZuihRfWp8Iz2hSSJ6lp8MX8zJVCe9Wq2Pm9dmdz58il0uYHSdbxouW23wzlflEAI+cHOWrCF4dNmvueO9e/Vag0v6TT77k9Cyt9r9pSvzbOl25iJbwmfuD5FesaJ6SVgJ/Z9PsC3syZMArtCg4W+uKWaa6bqc0Q23uwqdTD3M8LZ3MLrhdma6Li8/t6SmVIf0vd67VIylGenTCgPmI93eBRXjR53uNCtYFF6Vsy0+Y9GqcIkoh/8B2iNTXNm/j7evf5gr2g/VkNShdCv3nbqML+5/I89NrnX9bdKqLXCKWrXG9JbQySi11c2lyuXGIVxV0qWFv7eB8H/GUj27c21s9v6+JlIKRhVHPTnp9JX/zAPhs0JSAbAKyKlTNQ+bviYKgZaGDmFLwVefXU3eVBicCfLp7ZvKJPVswVZ95CPdNY+v9o3wdz8/WOzI52B9x7kJB1fj8cM+PvtgiFRe8LHvhdmb0Fgfr71PhnP+RXPCVSHLJv/VGDNr1dSInuGtax4nUgy9G7bG946/imS+CR2TAW0CwEWWDwUuwV5Eh7IR7C90U5D1VdCJXBPfPHIDDw1fzJ6pAcCdFrSU/FSvblRTOehosvnQ6yudp/YlNJ44svypHbdfmufqtc45vGqdwYW9y7uuXLDK5BevqMyV39wZWLGjWgasENXzDHJqyOlWNQ+5aG8573N+vunwtneQD3W6qvinel9dQ1Y7D95Vt8K/8+Bdp9060Qg0Uwh6VC/nUsiZ0/eJfKVhOg+FeWu6KkpdquqjpIgkEgl8qkEskC4XbIATanx6fANfOfgavn3sevZP97u6SpUwWSSN1e4DAelR6QXMKZX2kqWFtludXrLd0rhHlXSLzySsLv65vbwu1zbJonOA+zwsW/Dl7UFSecGXtgf54DcivDh09hcie/IkmAXXhhQgH+1xbfZK0BS75judyvr57BPr+b+PbWCigVD1ckIiyMZWI0Xl/hlODHNV1wSfePXT5RxQKR3vzH9/7Oy3RPXCQ/t9fOCrUQ6NakR0WeNbDI2F/XsCeVf0AsCSiqeLxaWtR2nyOfOqZSt8/8TVJLLOhmSdPo4uakn88cAW7mt6O4bT6Nj1NxuBicqj2Y2kZMCz0ct8pMwgz086PqsCWUwLcuN0C6nSluR//3yaYLG18ERK4e9+FFr2FtcXrDL4tVdVSOTdz/vZWad18VIRC9r84evSZbL94pDGt58+u+PqfMUKUT3fIO1iEYJbVbVVP9lYP+livqlUiwO0RFYvfKcrtC9Vncm+G8p2VKYeZnTjW+oqqqMb37JkGyoASwuRi/a6HiuduzV6aMnHe2VDeKqqXp1vFGGztWOGO7adAiQT+UqYbXSuBVsKVGwOz3Tz/RPX8KX9b+DR0W1MF+oXX8xJfw3N1GUBRdaSxlm1tea5PmHRXjQubxRpGSBjV86/pKr2hxZXVYeyfqyqk+jp6SHkk/z2DTn+4vY088nq7kGd930lxt3P+89dZzTbwh47ArjHuUQhG+t3FSN2R7N88NUHec26sZrDDM2GsBvwvVxu1BJqyVs3nOTDlz2LX3Huk2xB8Im7w9z9/Nn3SAW4em2BWLDWeaLUnnVdUU2tVjIb9U7tD9WG/SfsCLbHkvzoyFYOTPdiSYUfnryaU2lnQ+8XRjn6UH0Oc0oTWSXKSf8mvtnyB+wNXEVe+JEIDDSGtQF2hW4hYTmbxPw8otofGaU9ML3guUdFrsZRwLAFs+bi+amt8/xTFSF56zVZOmPO95w34W/uDjOTXd57sjVs80dvqCi2B0ZU/mNZNz+SP3xdhuaij/VcTvCZ+0Mr/qnLhBVN+jyEnB6GWCcE3WEk0xdDLczWyTettppyQvm+9Gg5JaBRz9SltE60FZ1MfMBlLO8K+edmF3rpChZAIg29UXeeapvP4DAOOd3QmuLSnmku6JohVPQzfHqomZPTIQxboCsS09Z4fmg9M7kwz2YHmJWN28NIFHLS56pCBvDbWbKqm+Qaip85tYWY5eS8layqVqlTCxaVLIRRK8YaZcL1WF8ox/65UN3GBYZUGMr66Q/lEUjWdMzxum0pdF2SzAquXW/w+GF3rtxy57WdDuTcGHKmucauqrQpDc4c45a147xpk1MwdeumBPsnopyaWbgByNmA4Y9TCLSW/68rJm/p/CnX9ySQeUepG51V+MQPw5yaWt42lo3ijRfmec8NWY6OO6kdte0uZZmoVqMRNTWimTR7eKeOmE2ez5co3Hfqcp5JrmMsW0nPmF9ACGCikfBVOkzNaq1sj93Odm5HkSabc89UPXvWqQuoogGdwUlu69+JLQU/PHk1g+naKFeTWhsdcaIx9ceEJmyaXP6pkhsvytHaamFJRz3/h/vDdVuKnw40RfKRN6aJBZ3rNZsV/P294WVVbN+wrcDFfZVr+g8PhJha5javr2SsfJPnKazEfrCtmtCg5YvRceh7S8o3LYQ7PTxTLfdvcHmmNgKJINs0gBSVibJc5T8zipxcMfc/HYyk3ROwEJIt7bP8ykUn+cvX7eF9Vx/lqr7JMkkFuHzVFCBcBRHJTBOmrXkuTIuhWt0sYaHwf1KrrfoOKQXiytLSSMasWK06q0i6PHIB5+N4OkB3PMPrLx7i8rVJ4lEfugI+BW7c2Ggl/dmHPXoIcqmacR6NaLz/1cPctmW4XDBl2YL28Lnt6mapfnKxSvQk7svy2+vu5fpVo8hCBqRkz7DGR74VOUckVfKLV+R4zw0OYV7bbvHr19aGubvCENbdSqaUcCq7uErnpaambT+pYstUTVjMV/ElwkVSQdJRJKrV55DUujCFdwGSLmvHgaOmOvNF3JfiLaufRFMsfKrJLT3PITy8jL3yUyfyi6vI8xsbXLTGYMMqoxzN+NqTAXYsYyi+hPfckGVDpzPX2RI+dd/y55M/fMDHg/uc7/27T/t59uTZt047n7FCVM9XGFnsxD6AmkXMCLXRdvTehvNNQ9NHaRl8BGEVF+wSkX3hq6ftmSqBbFO/Z/EU2Vns0QNL+LArqMZ0XpAzobvF5Kp149x++Ulu2jrCdf0TLnIKMJ3VeehIB0+edBSu0oLTiJ9qPaRl7WLpt72Pk1UipJWK0lpaeHu12gKsejBRXR19SkRgdajWraAaA81p3nnFca7ZNEYsWCGl6Zzggd0BPvmjc6tA1oW0sYb3gGUWx4/k6vaTfOyyH7O+LYNUnE3g4EyQT52Dgqlq2IrubEyrlp3Z5ClWRTJgZMG2eGCPjz//Xpi53LlYmiTvui7Hr15duV8Ojqj85xO15NOriGosr5O365+3gvQs8hstRg98isHb1jzK9V17mE9WqxFXMviFm/hJYEZrW/A13kTVGe9hLccdA48T0Jzn5Ewf3ztxtetaOedvE1Vqx9NEI/mpVWH/7niGa7fmyBeno4cP+PifZ5Y/n/O1W/Nl032ArzwWPCM55XlT8NkHQ3zih2G+vvPlkU99PmEl9H8eQ6aS2BPHUdoGXFY2lhoguf5GdwepahTzTatD+CUv1FJnqtLfevZ8rZwW0Khnqi1UcrF+TJ9HrqNZwBraw6I9NFdQFyNpwauaLVa3VyrodUViWDCT09k9HGd3Is6Jabe/37iHMhJTsijYnvlzCyFjO4tOdfqBXy5MeJNaF+GCOy+1ScnSrU6Xc+kawagVq8lvbfMbhFWTtOWe7rqjWX5uU4KtnY4ylbMUIpqFaQv2D8U5mIgxMTFCQIXsy9l0wshhj+ynZe1G3tn3AK/ur3x+Sw1w/7FuHtwTPCe5qOXz0EJOio9wX4NTqTCf2d7Jh69M8uVHg/zohTPjbbkYVEXy+6/JcH2Vev7coMbf/ihMbl6aR1CTnq12G1FTuwJ5fPOKqGwE41YUv2Jwx8DjdIam6Aw5m7TtIxd4Hqe0iXPlxyrxBdVUAJ+sJZh5qeFXDG4feIKYz4l4mLbKXSeu8cxFjyq1+al5S5AyF6cSbf4KYZybGUdKMGzYn1D53IPL3x51U5fJ+26szDnbD+r84Lkza3H29IkVJfVMYIWonueQyRNIfwQRbWM4MUxX7wDTPdcgVZ/bA7UaC+SbNtpqtR5MPUQuthpbcQ/o4cQw2DbW0IvwEpoTvLIgWdNmc8WAQV+Lxf9/f6WQLZGGYyMa12xJ4/P5yRZUDo1F+c7hHo5PLWw+nbY0cpYgoFYWI4GzQM3YjSuLGQ9F1ScXDjunlDh5EcBfXExLuapr9HFm7SDpOi0lqzFjh8hJnUDRV7K7u5tEIsG6SJbnZyoLb1g3+eCrD7rM7rOWwqnxMAeH4uSLhSGKcKyqnhs/9zmpC0Py6u4E7331CJGwDjjf/XguwpcPXsHRuVb06DSB2cEluyksBwx/nFysr5gn7DSQgOKYL2TY+fQoH9gfO2ftJYO65KNvTHNRVY7hjqM6n74v5Nm4YVOLRBFukliwBaO5xUnQmnBt2D9pRVAVu0xSS5jK11q3ATQpGc8ox3yf4vnw2bVE1UDhzaufpD0wAxQN/U9eyWjW2+asWVkoP7U+9Hn5qQeHdNI5Qc+qPJ/8UfiMNMgomILJtEJ71OZEUuVzy2y6v6bNLObTvpznhvMDK0T1FQA7sR9VvwQCEcbSJvp8klpSVqsV1qp802qT79M1ApdAIdRRbOnqHtjl4qmR/U5/7xUsiJBPcmGvwWX9JpcPGLSEK8Tja09ajM061y+REkynVZ7Y68dQe5hKO0pVYmZx5SJZ8NW0IG1SMksiqvMriQE0WQBpg/AgJEIwqvfTXzhYfqhEVjfoo+wu9Df83sNmnLX6uOux3mCefbPhcqeqtKHx5GAL161OIoFnh+Pce6CbFsVi47xOVRubJc+Py7oFWecSqgJvuyJHWNhghckX4InJzXz32IXkbec6GP44drOP4MyJJXSvemmQQCHcRT7kdCiL+zL85sZdfPvYhTx5OAuWWYyeWOeMpDYFbf7stjRr2ysk6r4XfXzhkaBnxbYqJJs8PHaPpwOLeqfGFiiimrRD3LHmMTqDlUr7B4cv5sWiZ+l8ePmm5kWAOcW7GKuE6ojG8PAwAptrVu2jM1whxw8MXcrxlEensCLiVUS1lB40ll+coLf7a8WHvcMan9x+5hT0YxMqf3RnhA/clOU/Hg+QN5fvfS7sNfjzN6fZfkjn8w+HalT3FSwvVojqKwHSwjr1HGrfJdhTpzCP70IbuAwUDWwbYRk0nXqc2c5LsfUgKCrCMmg+9eiytEu0hUYu1lcT6nfZZ40cQM6Nz3/pCpCsbbe4tN/k0n6Tzd0mygJz4pUDJnc/7xDVtCmYzsPuo356eipqZLu/sGiIciKvsyqYJ5FIlJWfuJLl5BLO2kbBkKrL41EAujQwhLc6mlLjTKodtFhuG6WwkieupJn28Jj0wqgVY7WWLHvABn0mLZE8q1MhDqcqZPuBQ11EfCb3H+oiMefkSs8pNusjmfJ3XCLLAzE49jI1oLBswT/+JMTfvi1FciLLPz+/jj3ZTmCsnO4DxfB783qCMydQzaUXyC0FUihkY32YPoc8bWwa572bduCTc/z6wAQvHrmAmcEDUDiz51EPbRGbj9+RKlsjAXx9R4Bv7VrYDmtdXOJT3STRlnBikQ5oAANhhyhWq6kGCq8deMZFUn8ydMmCJLVFSRFRaiMT43ovCIWYmeTizHY25XejyzyG8HPAfwnPB68jZFc30pBs6zpOKJIpE+xHEheyb3rhDaGOSdjrvRsgqh2BAppiY1bl8DptU88swZvLKfzdvUu3TKyHlnClOcENGw0MM8s/P/QyzmM/D7BCVF8psEyswd2ofZdgJfYCoA1cgbAKxIefRLEKNI3sYqb7Smwt0HC+aT3YioYRbKUQbK3JTSuTVMvATuxHpmtb8q0APn5Hmm09CydIpvKCZ09o7Dqu88zJed9xShCf14+7owGi6hXKiyi5Jeep5qVWY0auyzwGC4fxR/V+QvYcgaL6U7ar0qaYLjS24NgojFgx1vrHGGhN0LNhglyuwNB0gCOpYFkZnc3rfOWZNa7X5m2FkZyPnqBbAdrUYnNs9txYJc1HLGgzm3Uv8kfGNP72njAvDmlkjZMobSqitd+Vmw5OQVO6eT16fgpfegzVWl4XAInACLaSD3cUx7zkdT2HeOuaFzEKznu1+jNsNnexw6NF7dnETFYwkVLojNlICf/ycJAf1+0vL9nSWqumDmX9ixZR6cKuiVJoismmnkGigQpZr0dSQbJaSwJuopwTIWaVZvrzB3jDzH+hYKEWq/V9Ms/W3FNszj3NvuCVTBYdNjoiU7RHp5grOg3sHNvEs8l1dT9Ds4f7x6yhLvrZQfLGzQl6mrI8sr+LI8edjehwavmvf1CXZ9Q6TlUkH3pDpmx1NZMR/PeOleKpM40VovpKQpGsKt1bsBJ7kblZOsIaSjEnVLEKNCWewvTH8GXGMH0R1EJqyXteSwtSCLZhBuKe4dIySc3MOKTZo5PWKweSjpjNth6LTAF2HHWrE0fH1BqienRc5dmTGs+e0Nk/oi5oOj+UEmxtla6Cpna/QXWeoBcylkrWUgiqFaVJ4BRVNapqAuSkTgT34qzXyVMFR4kb03vpL7gbPcSVLBGRK1v41ENMz7ChbZCr2w6iCGdBURXJJX3TPJNsYjhX/xjH0kEXUe3p6YHhYVoCksncuSRXklu2FHjXdTm+8nighlQ9dbyywbAnjiHyaZSuTTVkFZy2yoa/edkIay1BhYBq8M71z3BF2ynyBef7nEnb/P33YM/QuQ+VGpbgk3eH+T9vTvHtXQHX9+eFVRGI+dwkEeBoenE1tTeUR636yLpicEnvIaSvQnzrk1THNzWkeLRd1XuJWZO8Yea/0KlN61CxUbHZmt3JrtAt5NQIY6lm5IRkdesIzyfX8MTY5kU/Q7OHXVwjauqt60fY3O2EI1574TCjIwqzWYWR02tiuCAuWGXw0Tdm+OxPQmfE5grgHdfk2NLtzMdSwqfvX/FLPRs4L4lqW9Tmr35hjj/5ToSVROd5sEzsUy8gmrrBthmZcgZZaSFTrAK+zER5IRPSRM9NoeXnELaBsE2EtMrfqkRgawFs1Y+tBTD1MNYC3alcHXSSJ7EnjlPPguX8hKS32WZLt8m2VSZbe6xyu8i9w1oNUX3ulMaNmwrsHnSI6bODGrMNdm0Zy4Bpg1b1dF2RxDSL2UWqdCfyOn3zujrFl0hUvfJUvSxy5iOlxCmIQLlKuaSqrtfHeK7Qt2CuaNyX4sr2g2yOn0IRNhYKCo6im7NbGJ7ysT6SXZSoThk6s4ZKbJ6V17ZWyfZzRLA6Yxa/fXO23Jv8XdfleOaEXtcPUs6NYRlZ1FUXeJJVqCasM6iFOVQj3TBplcLJYzf1MEawxRU16QnN8L7NO+gKzpVJ6oFh+Pu7IJk+l8q0e5OWLgg++u3G1oktrbWeohN5nblFxpJAstYV9pdc1HMEv79ATupIKermpILThWqNR25qRomQUuNcP3tX+V5fCAo2vYXDPDLVAQieGNvC7rk1HE85/68P6Zmf6uUSUo2Lu6e4fWtl3h+fDZDKGYxlwFrGrk1dTRYfeWOGsF/y0Tel+eyDQR7ct7x2V9esLXD7pZWx8d87Arw4tFLlfzZwXhLVoC7JFmrzX7Z2m6xpt9g/onJ8Ql32XsI/S5AzCazMFGrXZgg1MZwYZlVXR02IXgqNQrCdQrC6olSi2CYgsZXFd9QuH1fLwB7eh8wsrpUQmQAAIABJREFUzSPzZxW6KtnYabG528kv3dRlEfF7k/NNXSa6KjGsyn357EmN3/hyjNPZcNlSMJaBnnnFw61+Y1Gimiw4RLU6T7XJo+K3HkoejdWKbiNEFSGY0LroMY67Hg4rebrVaYYttxdoW2CGK9oOsbFpCCEq321eamRyAY4le0hmYozNjhDTLTr8hUULQI6lg1wcr+T09fT0IOUwz41LZmu6FJ05qIrkzZfk+eUrc/iqLtlsTtAUtBc3Ls/NYZ14pkxWgQUIaxOG38knFdJ0CKuRQchacmarASxfGEv1Jvyv6jjO/1q3G2lmyRcAKbn3eZUv/dhy5SieXUh+/docmYLgW7vmn/fi1zPul3SHT09N7Q4UXNEJEBwc72PdqkFUYfPjoUvZWyc3FKBPm0QVds37j2lO84RN+d3lcP9CULDpNAcBp7ht1g4ymqpfgFVCVOTQhPv4loTJOhX/61pSvOOSk2U7ruScn+9tNwCxrGH/kE/y//1cujyvTmcEzy2z4X5vs8Xvv7ZSjPb0CY3vPL38vq8r8MZ5SVR11VGn5uOGTQVeXzT/NSw4PKZxcETl0JjK4TGVsVmFV5QCa+SwBncjWvpQWgc4dfBFRMyZxLwWswpEjb2UF1wEVUrk7Cj2+LHz1n5KCFm0f63cQ11NTsFGPeRN2J/QeHFIQ1Oce7OEl9orejQt6InImnaqxxZZYL06zYSVPCoWFo0pYgVZ+zytEaIKTKtttJhj5W5WJVV1tZ4kaUXI45xfT2iCX1z7aM3rB1PtPDW+kbiRJVYsAClZVW2IZBYlqkNZP5ujafzVNl0CLmyTPDZ8duaIDZ0mv31zltWtlRtCSvj+bj9f3xGgYDV4HmYe6+QziKYelLbVdQkrOJtT09dULoRaCt6+7hmubjmALGar5PMmn/+xxsN7bc7V3OpTJX/wugyvWueExcdmFX56cGl+mptbajeXaVNhrIGOTGs8iqhOZjp47lg/UV+GgzO9C70UcIqY5nsDgzNGMqrTKGCxlBpCJgRNiimuGFIl62EhtxC88lMn8r4FnQ46I1l+84pj6IqNJiRzOZ1HD3Ri2aMADM4tz70ghOSDr0/T2+yQaNOCv7knTHIZO08FdckfvylNQHfugdFZhX94YPmsrm7aVOCCVSYf++ayHO68xHlJVI9NqPzohdrdzsbOyoSvq7Cl2yznmwDM5QRHxhziuv2g75z1mT7bkJODWDMjiGgHItwCquYimfVJqxvzu2BhGcjpBPbU0HlFUIWQrIrbrGu3WNtusbbDYl27xR/dGWF4unLfDE4qpPOCcJWKOpcT7E9o7E2o7BnSODq+cJ7pS8VIpuRdWUGLb/E81ZytkjYVwpo7T7VJyTJpe/s7zkdJUa2GLhu0RhIKw74B1ub3lh8qkdV1+jh7DeeeHM60MpWP0Ox3NgPH5zrZOb6RRMbptJVS0mz1ue/JZp9Ji8+oqwbZCI6kg2yNVRbokqr6/IRk7gyqqkFd8o5XZbn1ggKi6m2OTah87qEgR8ZOY9qWEjk9hDWTQMR7UFr6TnuMe6F0rH1Bk6tbALPA4LjJ39/jZ/Ac1knGgjZ/8qY0m7oqc/+Vawx+enDx3vQl+FXJWo9OVM5mr/4xmnWjaEnlfv2QFWfGCJFYwK+0Gl3aTI3JvoXKiF5RYQ3hX9inOGhCi/M32VZASdnMWkurhK/OTy2F/UcXIOlNgQLvv/ooQd1CVyQ5Q+WRfZ0Uit7EM3mWLSrxG9fmuGx1ZQ3/p5+EODS6nLRG8vuvzdATd+bBggl/e0+YdH55iHBvs8X7b8rg0+Bjy3LE8xPnJVGV0sk9mo8H9vrY3GWyqduiI1obJokGJJf0m1zSb3JkTKshqlcOGIzPKQxNK67w7HkByyguZMOIcAsi1omItIEQteSzEeTT2FOnkLNjjnfmzzCCuqS/1WKg1WJ1m8Wa4o/PY/Rs7LRcRBUEjxzU0RTYP6KxP6GSmDl7yn0y63R/0U8jTzVZ0Alr8/1UGyeqhoei2lDov4icEinbVQksmv0JcqE5yECrNUfSjgKCXeMbGYiOsmt8A2M5dxerKTtM2vaXbXWqVdUdk/UVw+PpIOsjWVcnoZKq+vgZUlUHWi3+7LYUzVX+uAUTvr4zwA92+1/6hkbayKlTWNPDZcKK5qsZ44sRV885QUp+8KzGZjVPNmfxhZ8Gz6m/5Kq4xZ/elnbZT939vJ8vPxpgKeNvQ1yizjP4N2zBYAOdqNaEszSFCtxy0RwvJJpJF4KkbH/DnsQCm27VMeOvfv8prQO7Kk1rWB9gdeFA7acKVEgqgFBsokqWI3ZHQ+8PjqLrZYk15tHgIKBZvPeqozQFnA2pImH7/k4yVaT21DKpqbdsyXPbJZXz+s7TfrYfWt7OUy1hyfqOyibncw+FOJ5cHgHLr0k+8sa05zqyAjdeUV/Rj17wl5XWeMhmY6fFxk6T9R0W6zosl+p1bNx9M6qKc1OpiuObNzKjcDKpcnJS5eSkwtCUyvD5QGClRKaSyFQSFA0RbUeEmxGaH1QdNF9t21Ujh8ynoZBB5tPIfAryy1zSeRYQ1CW6JmuKlf74TelyEcti6G+tLWj44iPnzmNP4uSprprHLdv8hYYKqvpr8lQXboM6HwWP6UXFREgb6WX674FpXwub2EFH4BiaMOjsCzJzPMnbwrvQhUVO6uzMD/Dg0FYmbI+WvMAps5lNvhHXY+1+g7huMG0soqqmgmzxUlXHJakzQMJGZpUiGXXmomdOaHzhpyHG5pY5t7NMWIcQwTgi2IQINUEgBorS0ObUr1pEmGUimUNmZ5y8c7PAp+/xYdpwLtOoLuo1+PCtmfKcLiX8+2NBfvjc0vIKBZLNHpZUJzOBRYuBQqrFtrZZbtwyStivcWnvQZ4e3MTBTGfD79+lztZYvElgUqscI2YmWVU4Uvtt+y1ozVcug6FgjwfYoI3xiL14lX8JzWrtXD5rqORs9zqgKTa/ecUxuqNOEaSUsPNwO9PpSjtlWJ6w/7Yekw/cVJmLdhzV+a8nl98majKt8KE7I3z41gzHJ1QeWWLKSD2898ZsOWXBqF8H94rHK4qoVmM6o7DzmMLOso2FpKvJZn2Ho5aNz0v27mu2UYtrhSKgJ27TE7e5Zl0llCkljM0pDE8r/M3dZ6Yt3FmFbSJnEsiZhPtxoTikVVHByIP82RllmuJc5+4mm+64Vb6OPXGLlrDk3hd9fOGnbmJ5Iql6EtWptODIuMrRcSd8f2RMJZl++V3z0bRgVaTWpuroInuJZKF2Ug4reTQszDp5qm3KHLeE9nKV/zgBYWBIlbFsP6d868mpEbQ6pv8lRJUk6/Rn6dP2oZNHsw10madJmaA9EkApOIMxKAyuCxzmmsBR/m32BvYWVtUca8KOsNqjreqm6OKq6rF0kHVeqmq75IkzoKrmDMG/bQ/w/huzfHF7kMcPNx6iPi1IicxMOSQzifNegYhDXH0L5DFbJqtDE3zohgS5guSj345gV81153reu/WCPO++IVtu2lAw4dP3hRe1n/LCurgkqLnVTCnheGZxUnRD7wQ3bxshFHTeV1VshGIzYXlvqOZDw6Lfwzd1Vm3BFJWxeXFmO8r8Qiq/BW25yq1jChj3o0rBgJZsuCUxQItHEaWXLZUQ7kLQ+/d1o+fc80TOhPHG97qe6G6y+Oib0uX1+ERS5f/+eHnbo1ZjNqvwsbvCrjScl4pbtuS5eXMluvSvPw2Ch7XYChy8YolqLQQjMyojMyqPHvL4q4Cdx3RWt1h0xGzPm1YI6IzZBHVZM1lv7Tb5nVsyjMwqjM4qjM8pjJV+zylMZ858l45lg7TBXF6j8OVDbe7lZasN7rgsT2fMpjXsfe1KKO1wq3F0XOVEUuVkUuF40vn30XGV6Z8R/zynA0xtnqqCrNv2MW8rpEyViObeiDQpmWLYvRZbfUO8O/YIKk4RBYBPWPSYx+kyT7I3eBWab8sCpv82Xeox1uq7aVcHy49axWkqZKRQ5nSYp2RqQqJh8e7YI/z15M97KKuCQbOZDbq741W732gsV9VDVbWLqmr6tFVVyVVrTC7sNfnSdjch3HFU5/lB/Ywal9c7L3JzyNzcAsZxkp+7qMBvXJctE4Vfe1WOf39s8er3Mw1FSN716hw/d1FlbppMCz7xwzDHJpa+1AkkF7XXfguJnI+sVT/8e1n3FL986ckKWbY0dp/awL7UwvZq89GnTdZU2gMktW7X/2sq/ueTVEvAeACKjguasBo+B4HtaUs16kFUDUvlS7vW8MsXDTKWCjA5FappcnBy7qWvc9tWma4K/0/8MHzGU0xsKZbNSXGg1eJ9N1bY+sMHfDy4b3lTFs43rBDVBnFsQuWT9zgJ6D5V0ttisbrVpr/Foq/FYlXcLhNYryKsnmaL7rhNd9w7X9O0IJlWSKYUXhjS+OZO9449XDSGThfgZ4bQLiskEb+kJSxpDts0hyTxkE1LWNIStmmL2LRFbbIFwe/9d8z1Sr8m63Z3KsFaIJX24QM+Hj7wszuRTOYgb4G/6rZUBTT7DE/VtBoTeb2GqMaVrCdRbVPmeHfsEfyiVmFXkChYbM3u5KhvK1nV/foB7Tk2+J4mJGr7lE7bnRSmIzTN1LfHUrG5JbSPO1NX1fxt3IrRp015qKppnkjGa55fjeMZJ1dVr1JVFQEXtEp2jCx9LK6KW/zW9Vku6XfuyWdOaDzrstMRZF+G4kosaPO7t2S4YqAylvKmMze+HNAetbmlSqU6Mqby13eHT9uQfUOzJKzXWlIdWcQx48reSX7rsmNlkpozfDx7agNzhTAJqzEnhYAo0K05bVWr339abSOnuAuhXBX/Pg+SOhYAq/IdeLlxLIQmJVtuRVyCYQumCt7UwZYKX3+uH5C8obNiQVgK+5+cfelr14/3+knlBB+4Ocsn7g4zkVpOwUDyOzdn2XlMPy0FfjEEdcmHb02jFy/B4KTCvz68eFHeKx0rRPU0ULBEMdzrflxTJN1xG02p3Xp1xeoXFGmqo8Z2xuyiuurGWy7L8QuX5zEtmM4qzGYFcznh/M4L5rIKqbwgnRccm3BUv2qoiiwSsXPbWcevQdAnCeqSgC4J+yHstwn7HSIa8Uu+tSvgCiH1Nlv8w6/OLdjjvhpGQDJfVR2ZqUxkUsJESiExrTA8o5CYdoqbhqYcpftMVd+fWwgSKcFAk/u+bPc3QFQLOgPhnDtPVc2AB++/JbS3IS/HbdmdDPvXux6PKlMukioRJKz1HC1cglHw86szn1m0easmJFf5j3kSVYngpNHKxnm5qq0+kzZfgYk634MlBUfTQTZFa1XVFyYkGbOxeyaoS37pyhy3XZxHqfowv3xlbh5Rffnhkj6DP3hthqZQ5R46Oq7y6ftCJGZeHkR1dFbl0/eH+N8/l+aJIzr/+ONQ4xZe86AIyYVttfP4aM7HTJ285hvXjPGWrUMEir6plojy7OBGcqafhNXUsLXbGm0CgZuk2jhd26rRnz9Q+Y/PgnYPJbWKpFoSnivU92ytRotHN6qxvK+syHZHsyTm5hN3QbNuujZ24DQfGV2aFfOCePKoj92D+rIrqb9weZ7XbC1wy5YC39gZ4Fu7/Czfmin53ddkymJVzhD83Y/C5BucP17JWCGqywjTFgxOek9Edz4VYPshH11NFu1RSUfUpj3qqLDtUdtlAp/02CE2FxcITcVRD+sUXn9rl58TSffk8dE3prl8tUnOEORNyBuCguW0ETSqfpuW4AfP+Wo6bvzatVniIYkoxj+EcIavpoKqOCRdVZx/f+GnwRpV+T/fPUPYJxvK8/nRC36mqsh6Ki8aIqng2I5F/JJUVR/xoSmVv/x+uJxyca5z6M4FEmn4f+y9d5hkd3nl//neULmqc+6e7pnpyaMJGuUElhACFHDQj7XBXgewF9ZrYz+wa7wG4/0ZGxzWi+01TniNMfIaDDZYICSCAqM4I02QZiRNns45Vq4bvvvH7Qq3K3TPqGam0dR5nn56prqqboV77/fc877vOX11LOtTzfB6tLJNzUwJCxq/MPBgFg1L3eA9nyv3l4MibPrEsaLbzxq72aAfIYOP88Y1nDd2kZThpfzyvy7uwSsDrygvRU7ZIbptTy6GsrBXdXpmpQAAHxuCxarqjmbJwRVVVcmPbDX4mZudYyh3q4TvHPfwpUswBFIt6KrkZ25Ocd9udwn34SNe/vE535o7lg4N6Pz3fw1xYlzljRCMTfWSQAk19US03GCk5N4tY9zVP4lPdRpqFhIeXp/dimHp2AhGzcrKfRb1SpzGEgNM01qHqzc1Ys5wz8JD+XdpCedHk3mSarrXEhvBd+PbV/U6ANfryJX9U8454drOOd63d4Dvn27lkRMdFH7eLd5id4/xuLhoIcDxqHY/ttok9bo+g/femFranjNwXU1h5x07MzkvX4DPPeFnZH5tXOStddSI6mVCxhIMzBQrnVn4dKeE3RSymStjVpw2wbuKbyyeLj64fLpz8Pk9Er8HKjXcOAMcbty43ijbtrAcdX7J8LLgKV1dHUkFCPkkcwVX3tGUQErnxDSfEMwmFObigrm4wlxCMBtXmI4qTMcFMzGlKHEsYwmODK1txepSYyxW3Kdap1t4FJtMhbQgQyosGCp1y+JE69UEk5a7xcJXgSSi2RA0IWiiCYnXjJOWeZIclw08l3o301Y39pKZf3YhLpVfXg6lvFvzEAyajWxdpqo2eMwV06pMqXAu7mNz2D0JsqlBcryCqrqtw+Tnb0u6LG4AXhvT+PwPfBfVO3m50Ntk8etvT7CuMf/aFxKCP/t+YA0owE5i1/FRrchX9sT4G/tMFSG5pkRv6njKU9Yp45r2Be7qn0Qg8as201Evp+d3Y9rO/SetCMYqllsFO9dLXUiSNTvNtsQBtmSOoss0hvASVercsamW4pDTxjTMeV0kVeJUBp5MbmXMdie7lUNQpPEKd+lESmeQalvLIu/dM4AA3tY/SdJQeeJs3omg3Zcnqtmy/0jl3JOyeMvmDPfsTPPpR4JEU5dmLqC7weLX707k1qjjoxr/5+nq9l0/f1bntk0G2ztNvv2Kh6erbKX1ZsbaPUteZUgZgtF5dZkHZx7/+/EA//vxAF5NUhewifgkEb8k7JWE/ZKwzybskwQ8siQZ1tXVd4Lbb7BpvNS2MqbAq0kMC5IZQdIQJDKCZMZpV8i2LcTSgljKvehbtuA//FXdmlNvfpgQNwULaahbNsPU4s0wsoIf5HTaQ53uJmh1SjFRTUkdfyFZFdIxGw+Z4Mlf5EgEvdpxThruEv2ktd71f2eaefWOEqaEA+n1Fe8zY4dIlFBVt4bjSylD5fexc3E/G4KpXGtPNoBgd2uxA4AiJB+5J+FSUMBxivjCM372n7rE0/xVwK39GRdJfWlA48+/Hyiyb7vc8KiS/3xngjs2G8zEFD76lRALVXxNmxuKJ/2hkpoKr4zXcWCokbf0TTE+7+e5k620tuWX15FVqqkd6gKeZeSw0RxnW/IgCnautcYj00v+wsuQJasFf5HAjNrGswvtDJjNq3odAI1qMbOcNTS66xP83L58D+5EzMvzQ025+/hVi4hefNyOXIQt1c4ug/9yVwJVgT98MMYn/z3I5GJ1VciQ1+a37o3jX5oDmYoq/NGjgapHrM8nFH7760HeeU2Gx47VSOqFoEZUf8iQNgWTiyqTxTMnFfGbXwujKhKfBl5d4tUkHg00VaIrzm+PBpriDCEsxxef8xHwsBQR6kBKp+/ItMG2Re7fyz1oAT74xQhpk4su/dRI6hvHaExQ53VfRLSthqhmdDaSdPWp1pfwUz2Q7uNW3yk0r+WopwHLIasFkEDSDpFmZW/Z1eSXu59b8Eyyf4V7CQbMJrZ53JZrEd2i05dmNFX+szCkwvmEj/5Q/r07ZGaU12ckcwWVDFsKzIK12rTgG0e8fO0l3xU1wb8QfPmgj2t7TbobLL7wjJ9Hj3m40uS6JWTzG++Ks6HF+XCbQjYPXpcuck64WKhCsrNEb+po0kO0ou+w4GvHumlWTAYmw7S350nulBUmtYq4UgWbLs0pRWVJss+KsT15AK3EBZvwWKAAqeXn2+Lv6DvzfQBE7dW3mTSVSKOyNckv7TmbEyNmEx7+8vmNJI38Z9NWouw/m3Iuli8EvU0Wv/muRM5dIm0JYlVWVB1/9ARtdc55Jm3Cp78VvGQXY7YUfOvlC/PyraFGVK8qWLYgnimd2rUSXjj7xq4Ar4zVTg2FGI4JtjUV+6kKZEW7mpm0ji1x9Ql7hIlfZFx54aeUZm5rfwVKqCkOQ9Ww4h5eUe9kKLh1Rc6zYn55wVNbqDyd7KdJjTNiNVDpyWftEFHbR1hx+tHyqmqCsZS34mdxJuanN5AqGhTZ127zvQE3YfjSc35u2mjwwlmdLz3nr75pf1Uh8enuvj/LFvzPxwIogjXRS3dNt8FH70kQ9uU/+++96uEfnqlej++mMmrqqZj7wirizRDLaNgy/532BlKcn3BXGSQwaK4ckwqOmrrc3L87cxpR6mIta0EFMO2DdPnvxyxY5qOr9E/1CiOX5pZF2J/hlv4ZvEuxytG0xl8d2MDispaZUmX/CzX5bwrafPy+vMo5Gxd86uEgiSpHF//CbUl2duUV7M9+t3rJU+C0FFwtUeyXEmv5zFlDDTVUEZMJJ061ELoiqdcrW3fZCOaN4mvaumVG4DN2mDERwS5cWg0F5j1YowHM2QCvKreQUsPlc8mX4JpmXgESwYuBOxmz6gkrKVrVlcsN582motsCmk1vIFXxcYZUOOkiLZIbronwy2+P09/o/nCnYgof/GKEP/lOcE2T1PqAzW/dF+dj74yzvI95bEFdAyRV8u69KX7ngXiOpFq2M7T5uSf8Vau2rFZN7Ywk+MjtJ/nJXUNkPy9N2GwMOkp7tuoAb0xNBWgzh1GXzxMU+qQKoCFNuZkDG8GE1gNL94itUlFtUtxl/6DX4NatE/iWLkIThspfvbCR6bj7+XRh0+Qp7ikfugBbqoBH8vH74zSFnOMpmRH87sOhKttQOcEQ77wmT6r/+YDvDQsyhbhjc4Y//ako77k+RdVMWK9SrN2zZw011FBV2FIwXiI5q81XXKpbjukl1WRsbJTGwALb2s7TrLkJ4VCshYlMHafTrZyb7yA1HsIe95Fe9HEm3caLgTuZ1doB0GX5bRZNM1d6TwhGtT5Saii3wPdpM6gr9LYu2gHmCvLWs+RiUyiBuoJzwfm4j7ip0BJOctfOMW7eNEVbg8V/ui2Zc8XI4mI9PC8PJLdtchbTfb0mu3pM18K9FuDTnV7fn70llRt0mU8IPvFvIR49Vk3rINjSuLKaurl5kV+5+TRhr8l13XO8c7MzmLc+WKyyS2BolWpqtzZXMipVWz5I6DOLfVKn3T2phbBRGPY47TBJ24O9yiW/qaA/dX56iLdsH0fTsuVxhb85sKGELZVzLlk+NBvL4GqLqQRVkfzGO+P0LkVR2zZ85tuBskPIF4vmkM37b8+38Dx7WucrB6tXku9tsvjPP+IMZ/3kDSl+7Nq1GpDzw4Fa6b+GGq4iDEehJ+y2qWpb0aZK4vEZ7Omdoac5Tl3IWTQ2JSIcm+ohu0hKBA8P3MRcOogp86eWjfok7eoCnWreU81jJ0EtPX18IUNUFmpuIc5CFxZ92gxnzNaKjx0wmmjwulVhryrpDyU4UeHz6Igk2d0/zd72hdxtHo+XPX0ZtjTZvF7lRfVSoD5g85/ekuTGDW4i1BRcfU/wpUZnvcVvvDNOT4FSfWJc5Q+/ffEm/uXgUUr7phaqqTd0z/CeXUN5I39T4eR0CL2MmjppRValpgZEmm5tFnBIss+K0Z05TZs57L6j33Qm+kuY+S/P47MQSBRe9d9ASg0Bi0Tl6tRUHZOIkq0sSG7dOkHQazJvaJi24PMH1zM4X/r46PAVE7LVl/0lv3pXwhVX/b8fD/DKcPUdJqZjCv/zsQC/dneCoVmVP6tiBGvIa/Oxd8XxLJ0CR+cVHn2l1pf6RlAjqjXUcBVhpIRNVVi3CKoWcVcspKQrkmRv5zx7OuZpDKRp9JhLp3Lnfp2RaULTaWIFC+BUqjh5J2nroLrJsVeWD/xe7RCVBB6r+2lsoRKx8gv96Ogo7doCE1bE9dqWIy59TFshmpfUo2yv6sZgkoG4j5TtJpwtwRTv3DLOng4nMciUAk1IbAmnxup44qUkO5vg1KzEWrPBEZK3bDZ4/x1Jl3fzdEzhz77nL/JPvpLY1W26SOpjxzx8fr+/6tPYAHtaJR61WE112jwk92wa557NE7nbF1J6TlXcEYkVhbxIYNhc2QZKINmkT+TM/RvNcbYnD6BgoxQep4ElkpqFmTfztxDMqa2E7Xk8MkNGeBjT+hjX15FSQ7k+0dUOUjW5pv0Fh883ceuWCQxb8Pcv9XFmtnR8si5sWrz5C58LS6OS/PytKW7fnH/8Pz3vu6SJgM+f9fBb/6YwF1cuOhhiORQh+eg9CdoieVP/zzwSrM1ovEHUiGoNNVxFSJqC6SQ0L6vatfvSnIkHaAqkubFnlt0d87QEC9URgWkLdEWSMXUmog2MLTbRoMaJmZUXwEQJVclnlyeqqx2iAhj0bkGz04Ss+VwoQJas9uuTHM1UzlY/bzbTpMZy98gNVkUSHJl3FuQGf4Z7No1zfc+s65nipsrcvI9jQw0kMxpNLZAeHWVbo+TYzNpbmBqDNh98qzsCFZzQgX94xr/mFtNHj3nY1mFy00aDv3oywBOvXxrSUu+VbG4oVlOHEl6SlsJ7dw9yXXdBHOiij79ZGiLyq1aur7lQTR0361alpnaq84SWhpbKTvgHDWgoaMkwFZjy5hKnbDQerfsZFrWlvmsp2Zp6qSgkY/GiiCrMRH089FIvs7bGa5PlI2A7/OmiYJaEAZPlD/UcdBU2t+f3y8eOefjqS5dehVzuwftG8R9vSbGrJ/8+/vS7gdowVRVQI6o6RZCpAAAgAElEQVQ11HCVYWhR0Owvnv4/E4fuugRv658oekzKVDg90UA65mFywUd7h/O4eiXBEMWDSYWI28ULjlcmENJCCpWIOcPuxH62pI9cEEnNCOd5TcXLpN5NuzHo+ntQSdOhzjNqlVe20lJn1GzIDbJk0e1PczbmZ9FU+eCNZ5aRdsc389sn2+nWDNeUMzhpVafmJekqqTTVwJ3b0vzCbSkCnjwhm4wq/MXj/ktSWq0OBH/5ZIB/PWRXvUexENe32wjhVlNNWzCQ8vLBG8+wsSlv03RiKswXXuojvVR92BJOoAg3SbURq+pN9YsM6/QZwNl2d/JIcQJbyID6gv3LWPJJtQXWkrPqY3Xvy5NUnGpFwFqkO3OadnMINWRiSJUubYbHEzuYtksrogAaFnUF1nNZW6ojU3UVo2MBOkv0up9fzE58VYZhCT759RAffUccyxb8zQ/8q3rc6iH5sWvTfO9VzyULDbhjc4YH9uTPE18+6OOFc2v12PrhQo2o1lDDVYaxBNzXZLKu1WRw0YkmbPQYKEhem4xg2gJNkaRNhWMTdRwZref1qTA+xeZHWuddzxVWUijYFYc0DDQyUnMZmQvAJxO0ZEa5Z+EhFCxXuX95z91yWCic9O7N/X9WbaXenMYnnZ7TrKraq88wY4VIU37BGDIbaFUXc8MsWVV1R12M52bq+f7pVn5y9xDgEJVHTrQztOD06EVVnTZvfoAku91rmiUvTqwdotrfarlI6rdf8fCPz/nXjKfr7h6DH92b5tPfCrrKsClDXFKS2huRtAeLS/6TpsqHbnZfoDw/2MhXj3XnLKkimkm3v/jCathsWFUK1QZ9EgWZ23a7OeQu9y9HxiGpUgoM4WFRqSdizXPvwhcwhJcT3j0cDdxOT+YU1yUez7cPCPAIi1t9Z7jJd47PL97Bq5mukpto0Ra4pv0sZ2Y6SRqOApu0lBVJqlexaS5R9j+/sPr9K2M5ZXJVoSgu9Y3iwX1p3ntTirfvyPCph4NVd7JY32zyy3fm+90PnNP58oFaX2q1UCOqNdRwFSDokeztNbi+z2Bfn0lfvY0iIHUmycSC45XZ7DWYTHv41usdzCY9vD4ZwSiIV41bCklLwa/mCaXAUVVn7VCJreYRtb00qe6Sc3NmhHsW/6lkROpKy5SNytHAbQUPUBjz9LE+/Wrupixp3OSZ4Fimq+yzWqgMmY1s9Y3SGp5leN6JgmzymLR507w40sjmlijPDzZxesatRsUtjcGkz2Vr1dnZiS1HOT0vmV/ltPOlxj8+6+f6PhPTcgZUjo+ujVO/IiQ/dWOKn9jnEL4P3JHkc0+sHAZRDahCsq+tuBc6biqcjQXQlfzfvvl6B4+faaVwH9oecZTWQjXVkCojq+hNbVRiRaEZKiVs4mK6E5rhs2HaC0sETkhJgzXtSqranjqYK/mX6vHWhETD4gORH/D7s/cVKauasLiv9yBtwVnqA1EODW8GYCy1ihaGEoQ9moGZVPn9P+i1iafdF7i2FNirD6NbFW7flOG9NznHZ1vE5h3XZKoWEAFQ57f5zXsT6Evcd3hO4U+/W73hrBpqRLWGGt6kkHQ32OzrM9jXa7K9w0QpWBPSFvg16G5KMLHgEINs3v1T58pPy0+ndXoC7kWpQV2ZqMZsH01q3NVusCP5worT/cXTzKXLnQBJJcSs2kqjNem6vU5J0lmhBSCoJdncPMRNza+hKxaxdACWVNXtkThPTXn40uG+sq/xZDRAtz+FWvBCFQE3ddg8el7hci9Y/a0mk1HFla6TNAS/+3CQ8YXqDY68UTSHbD5yT5wt7fl9YF+vQcRvX5aY1h3NkqBerKYeXwwxn/bwtwc38KGbzvC1Y10cHXPvOx2+tEtBzGLIbFzRAkrBZoM+Bbi3baGhlSKrUR2iULgflbq4U5cI6kqOnSo2dwZe4yuxfISxJize3fsc7UFnKNGrGZAaBCKMJVdWBrv9+Qu1nJpaYYiqp9Hi9348xr8c9PHw0UunPG7vMPnVt+WVzmMjGl+oYkAEOO8l7HMuDBIZwae/VRueqjZqRLWGGt5kePuOND+xL01LuPzk/PiCQjyqcXo0gVg6b7eUiD5cjsm0h55A2hWn2qjEObPC4xbtYgVjnXF6xen+vEeBICM8nPTu5WjgtiKSmnt9ejdhew5dOgt5YQvAtBUmU3DKi+gJ9rWcYkfDAKqwyaCiY7GhaZRDw1sACGo264NJzsTLq3xpW+F0LMCWcH5B7OzshNFRNjdITs5dnkUr4JG876Yk79iZYf8pnc9+120hNDi7doY6ru8z+JW3JVzOA0eHND773cBlIalBTbKjqZjSTaZ1JrOewVE/v/v4NgzL/bkpyJJqakrqjFvlh42y6NFm8YpiQnrGs41NvkMoUS2nnDooiOYtuqUYK+1tmpDc4D2XI6qasLi/9wXWhyZyjz091c2ZCUnKEsyVCPsoRFA1qSuRRnd2vvQraY1Y/M4DMUJeyc/flsSjSb72UnXJI0BXvcXH7o3nIliH5xT+4NuBqrtGHBvR+dhXw/zGO+N8fr+fsYW1c5y9WVAjqjXU8EMLSXNIFiW2CChJUs9Mqhw8r3PgrM7onOA9W+TSEInz96BmE1RN4lb508JUmTjVgEiTqBDPGJVebISrB69kqbMkBH/Z+vuruqctNEb1DfRm3MlWCpI+fZqTRjv1nhjXt5xkW/0QosDc30RlOhlhZK4VkLle1U2hJMNJH2m7PIE6E/PT5U8T0twL9t5WyVBUkrzAnPMLg+SWfoP335akIei8nzs2Gzz5usGRobU1zKEpkv94S4r7dudVeVs6VkT/eqi6Bv6VsK9doinOBYWm2NzQP8XZyTBPnHSrq8tJKkB/KOlqf8nirNFS0WECnAGqUglUScWP3WaBNMBjOWX+Es+1utGkleEVzoVclqSuC03merTPTHcxMNcOjDGWWvk76fQXX+DOJGGxRNxpQ8Dmf7w7nttPkxnB4cHq05A6v80nHojnLoQWEoJPPRwqajWoFgZmVH7ln8KXxDqthhpRraGGHyJI2iI2u7qdFKFd3U7P4fu/EKFwMTk0oANJkhnBkSGNlwY0Dg/oRSbpU0mL1mVCYZsvw9l4+dOCKRVmM3pR2bNRiZOwyhNViULU9rkmisuWOpchIy7Mliiu1rlaALKq6obAODsiZ+mJTLkIKsBYopEDk1uYjNexxztUbFcVjnN0ofy0tI3g5YUQtzTlQwCy272hXfLU8KVZwFojFv/pLUn2rnN/jocHNUYX1lYqVkedxUfuSbChJU/mp2MKf/JYgNfHL99S1BqQ9Eac7z/gMblt6zh1AYNwKMO3hluIR8u/Fp9i0R9ylPNCNXXODjBnVwrNcLBBn8x5pmahigzr614nrM4yK9to9E0g/TZqMk+Ssy0vRUlVF4m01F0kVeCQ1rPTnZyf7chN+4+uouzfXmDyX6nsH/Ta/PYD8ZzHqGnBpx8Jcnaqut+9V5P81n1xWpcu1jMmfOpb1Y4xLh73rJHUS4caUa2hhjWMlpDNji6Ta7qdn+ZQsZLT2+S275mKKXzsqyHOTKkVT54jUUFrwG1T1eo1OBsv+xDAKY82ew1X+b9BjTNsVbbkWbT9LqI6rvXQYZ4vzjIvwPLp/tViUu+mzprNqbbruhrpD7yIjXCFAAzHm3lhcgvD8WayC8+4WUeHtuB6vp5AmvMJX8Xp59mMzmDCy7qCHl7ncx2lJywvIKFnZeiq5Ef3pnnwulRuiAOceNHP7/fz7GmdtTTM0ddk8ekHo3gLVpyD53T+/Pt+YpdI5SoFVUhu6nCOoV1bGrllywhezUZKMIGtLYslo0Gz2FEXL7KjksA5o2XFbbeqi0UDVB4lSVfdcTTVUSXTIsAz5o9RLxfYLA7nDPyzLS/vmftzPBdg4VYKphQczPRyf+/zrAs5vbIaWZKaJ9CrKfv7Vatk2X+5yb9Pl3zivoJoVAl/9GiQYyPVpSBCSH797Qn6W53tSAl//Fiwqn6pXfUWH31Hgs9+t/rRrjWURo2o1lDDmoPkv9yZZFdPaWJaiMWkoClU7DN5cmLlQ3s4Jtjb5iaJjR4DXdgYsjx5mEh52B5xR4+GlRQ6ZkVbnqzheJYYD3v6aTcHocJAVdF0/yphC40JvZtO4zwApvQxGWugLTyHF5MTi10cnNrMaKK413XQbKJFjaIJ57PPqqq76mLsn66nEgF8bTFImzeDV3V/rje024zHFYwqqC7X9hr84u1J2uoK7LykY5D/0PN+EiVKrlcaA7MKZyY1tneaWDb8wzN+vvmyh8tNpve0Suq8cOueMPvWj+VsxaKmxv89uo4Dw+U9gdu8aTpKeIWOmg0kVzD394s0G/W8wg/gVxfpixzGVDWcjCrBkfTbGLR3QAT28+6i5znh3cPO1Atv6FOzhEBrTtIezF+MnZruZnrefaE5vpqyf4nI1LkUxAqGiXRV8pvvirO5PU8e/+x7AQ6er35byr27MtywPq86/+0P/LxYxe2EvDYfvy9OW53NZx6M8kePBpcqWDVcStSIag01XCF4VEl/q8V8UjDq8vUTdDVYJUlqyhAcH1V5eUjnlWGN8zMXP1U+nxbEDQgWnGcVAe2+DEPJCtGjlkbcVAhqbpuqRjXORIVhkkXb7yqYpdQQr/pvYFvyYJGlTqXp/krQyNCrHwPgjNxLozmZ81ZNaruZWHyZc7PtPB3dWran1kRl0GzKTWZnUadb9AVSnE+UV9wMqXB8Mci1Dfl0n2wLwLWtkhfG3xgx6281+fh9bsn73LTKXz7h53SVU3aqCSkFn/1ugI/eE+evnwpwbvryK1GtfsnOZptbd6S5dkOeYMUyKn/ybD/n5sq3dqhCsrOueIAqI1WGVrCjUrDZqo+7PFND2gzrw4cxVIes26gcTL2Tcau/4nMdDdzOztQLK71VwCGEomB3M6UTEvD5xdvp9kzQvERUn5/YihpVc8dlruyfWrnsX2hLlS37DxSoqariRIpe051vTfn8fj8/OHlpUsYeO+Zh+1Ka2TcOe3n0WPUcBVRF8rF3JXIXiAKYi6+t9po3K9buma2KeNc1aWZiCicn1KI+vRpquDyQdNTZbG6z6G+z2NJusqHZQlHg64e9fPFZN/l5dVRjS7tF2oTXxzSOjTg/pycrl/MvFIOLgm3Lpp/bfemKRBVgLOWlP+QuYzarsYpE1V7qU40oeSubWa2dRyM/TV/mdTani0udqyWpfhFlg36YPv0YGhkMvJw3djK65K0qgKQVIancRjwzyiZ9gpcrxKuOW3W0qwsEFEdBy/eqJhhLeSsOVo2mfHSn07Qu6+Pd3Cg5tyCZTF7893d6UuPgOZ3r1xvE04J/esHHY8c82FU2SH8jUBXJ3dszfOe4+3VNxxQ+9rUQV6IlQRWSt20weeDmJL3t+WVvPu7hj57dxHCssnfr5lCi5ADVeaMFi8qke502k9uPAOo9Y/QFj+CVSbxGCmFLzJkwm8QxEoGGivv8otbEeX0LfcaJyoEY0rkw9AkDrzBJS50D6fU8ntjGtB3mtZEuFCGZTkUYmmujX3dbuqUswWzm4qb9C/tTf/nOJNcXKJwPPe/j269cOjsqwxL80WMB3rrF4InXq6l0Sj701iTbOx3CLSX8r+8Er8gF19WINz1R1RTHAiNrUTEXF5ya1DgzqXJ66edSRarVcPUi4rfZ1mHS32rlfoLe0r2YW9uLB4q+c9zDc2d0zk6pl5SEZInq8jhVTdiYFcr/YykP/aGkq0+1TkmgYWFWWLjn7QARJeXaHkKwP/LukqXOypD0yNe5QTxCiz6EwEYaCgklREypY53+GueM3cxoHTSbY65HhpQ0Xepc2b5aieC00cou73DutlxiVSTGoflIxVf2ykKIt7bM5bxVs6rqLV023zyrYK7qYkPSFJTMLFNt/u5pH/MJwUMv+C6LldOFoLvB4tfudgamQl7JV4tsh64MoX5gm8nP3xWnIZJX8oZmgvzj4XUrktSIZrIh6FyUFaqp83aAqQpxpABBkaJTc9LcOjs7qfeM0R88SMCOOsV+S8CUD9202M5BtqYO8Vjd+xj0bin7nM+E76d79gx6hUFEG8ETia18P7WdUp+5RPDo8D5AsMMzXPT30Yuc9p9NQbSg9eTpUzq39mfQVfjXl7yXxIZqOaQUPPF6dRXbH782zZ3b8u/3S89XLx414rep80umpla+79WKNz1RXd9i5UgqQENQcsN6w9XHMh1TODelcm5a5V9e9Nam92pYNRQhaQ7bTC66ydneHpMP350o86g8hucUzpdoyJ9YVJlYrNrLLIvJJCRNx/w/i2z5f7iCqrpg6KQsBd+ylKoGNc6UVZ7EzVlB1mmzrtuC9iJIG8TqSJfAoks7yW7lSXp4fcmyJ+u2ahPIxPBFTaSmgRemtC7C1hxe6Si5WdK4Tp9hxg6V7S+MSn9OWS1Epz/DUDLDVLr8Ypi0VF6PBtkRyZfps9u9rk3y/Fjlc0xfk8X770jSFrH5L18Ku0z6JxdV/vLJy5PetHpI7t2V4T/ekswNd/3kDSmeP6szPHdlVafWgOSadougL3+h+PJgA8+fb+JEdKVJfcmuuhhi2QCVjeDMCgNUAkn/sin/TMpHQIuj6BIMxbGhspz9PmvYf8/CQ3y58cNlldVFrYnH6n66ZPSwjcBG4elk/9JFmMCvptnRMMCL05twk0+BjukacLyQaf+uEmX/5ZGphwZ0fvfhIPt6Tb70fPVJ6qY2k20dJv9+5NJZm928McNP35yvAj3xuod/O1QdVVhVJP/tHc6F3d2/V5WnfFPiTU9UYynB1w972dxmsbHVdE2dZtEcsmkO2WxpN/nnZfm8HXUWe9eZDMyoDMwol3VCtYa1BMeztLvBYl2TRW+TTW+TxbpGC0vCT/11HYUnyjNTxYvzYlJwalLl1IRTwj8xrl4yX7/VQzCwKNja6FZ7O3zpikQVHFV1fTDluq1JiVUkqnHpxZIKqsgvrgo2fjtOUq2sTgGs046zzfMsQeZpNYfd2ehpFaIaSkpFQXA3X84t+KOeDfQttQBAnjRu1Cc5lukuu70Bo4kmJZbzmCwcrHpyqgGrgtp9Lu6j05emwZNXvrIuAKMxyWAJF4CI3+a9N6a4e3sm11/4Y/vSfPnApVeiLhaNQZtfuSvB7p78+zQt+OJzfobnruz+rSuSWzttzo3rnJ6MsKljkedOtjA2H+DIfJiVyM2GYJJ6T7FyOWQ0klphgKpHmyGkuIeNOtMDyJQX6jIw51lm7O9AwWJ34mn2R8pXGAa9W/hy44fZnXh6qWUmjYnGhNbDofkIMelj3g4Q1FL8eN8zNPqiBLU0T43vdL3nZjVW9AkkTIX5Cu4W4KjMyz2DoZiogmOIf2yk+gNHnfUWH78vTtjnnJv/z9M+qk1W+1tNPlyQbHV8VONzT/irtp33355vJ6ihPN70RHVsQc31/wnhxEo6pVinLLu+2UJb4hRnp1SW74DXdJt84I78FediUjA8pzI8pzi/ZxVG5lSmYtWyYq5hLUBVJA/sSdPdYNPTaNHdYOPTS5fuNaC9zma8IJFkZF7h8KDG4IzKqUmV0xMak9G1uY9kiepymyqPYpOp0Is5vkRU3TZVCVTDKtu3JxHM236aVPdAUNieXxVRlYBPxAlZC84nKYGE5mSiG+7XWrjgJ5UQM1o7zea46z51SpJWdYHJMr21JirnzGY26xOu2/2qzbZwnGOLlaJjBUfmw9xR0AKQxc2dNjNnFOJLQQC6Krl/t5Mo5vfk9zPbdtqX1iYkb91i8IE7kgQKXvP5aZXPfjdwhZOwnLG969olIY9zgXB8WHJ2Mkwyo/F6NFAx2AIgpJlsDRd7piZsDyNl4nizqFfi9GhzKMKmvSN/IdRmDqEiYLa8Iqdiszl9eMVWmEWtif2Rd/O0vI+tqUO5qkJszlE3LVXy//Xtp87jHGu7m87y2nwPk6n63HM0q9Gi513NEFV3IFV021RCcueODM+e1ovaVaqNpqDNJx9wSCrAW7Zk+PcjXqZj1Tu/tkYcIuxZ2k3G5hU+80j1kq3eviPNO3aunAZYw1VAVAshpWBoVmVoVs31sChL5HV9s0UsXbwDrmtyXzVG/JLtfpPt7gATTAu+/YqXv3/GPRQT9NqkDFFrJ1hD8KiStjqb9ohNW51NW8Tm2694XJP3lg0PLiMN5TATU6j3S8YLKsRSCn734UokZu1gMgEJAwIFoocQTmnvXLz8hPtsRidtCZcVk4KkSY2VJX4Ac3aQJjXuIsZha45JvSd3H50UndopBky3AjRibmandz8BI46IaRDXocyxtXzBn9K6iFhzOR/KrKq6XptmzgqWtdaasiK0qYu5EmlWVe0LphhJepmroD7FLZVXF4NcU1fcAnBrl813BgS3bzL5mVtSRS4PR4c0/m6//4qXzkuhPmDzwbcmXS1UUsI3jnj5p+d9q+zBvTTY2WXwc7em+MITAfrrC/8iSGY05jIaZyvs1849JXvqYkWeqQBnjNaKCVReDDbrEwT0FDdvGmY8IZjLdCFhVQEXAB65egITsGM5kpqFqhk80PUCYd3ZZ22p8OjwPhdJ9WK4BhtXW/YXSLpLlP239GV4y44M79qV5rf/LcRU7NKQ1ZDX5pPvjuXS9zImfOqbwaKEvjeKO7caRPzO5xpNCT71zWDVKmA7u0x+qUAAe+a0DlUKc3gz4qoiqqVgS8HgrFr26v/VUQ2/Dr1NFt0NVu7qajk0FVIlzkEffGuSWzYazMQVJhcVJhYVpqIK0zHBdFRhOqYwE1NIGjUiW21s7zBZ12TRGrFpCdu0hJzf2fi+QpyaUIssokbnFTa25i9UYmnnQmd4VmFgRuX8tMrArLIGyvdvFIKzC4KdzW5VtcefqkhUJYLRlLeo/N+iRisS1VkrCMu4nVem8NhJwtosvfordGmnULCIyzqmrXW5+9noPJN8kL7xP2Y16nThgi+FypjeVxSvqgmb9UvxquVw2mhlr3cw12qQJat76qM8NdWAXeG1DCT8tHgN2gs8ODs7O2lPDvKeO9I0RtwEdWRO4QvP+HlpQFvVe7zcWN9s8TvvjuXULICJRYU//16AV8eu5JIi+fFr07zvJicE4eP3JnjkgJ+Ozq7cPSwJh1dR8u8PlS75j5r1LMryx4RAssUzTktgnl2dp/EoGutCxzEWfZxlF4bwrsqw/0LS2IK2u5k95E2wvfMs9pKMb0mFbw1ez7mom3A3qTGWI2aqLJqVv8NWbwbPMpV/b3+aDesy2BLaIjYPXpe6JH3UPl3yifvjdDc4x4xtwx98O8ipVfhGXyj++YAXW8KD+1J85pEgYwvVuWBsjVj813fEUZaWjbNTKn/+vQCw8kzD1YqrnqiuhGdPe3j2dPakIWkNS7obLbrqbbobLLoanN8Rv2RsvnhHbovYCJHvg12uxGaRyAj+/Pt+XjjrPkFd22tgWLCYVJhPCKIpsaasaC4XVEUS8UnqAzb1Abn0Y1PvlzQEbQ4N6Dx5wv3Z/ei1Ka7rW52C0VlfbD3zyCtefLpkaFZhaFZlIbk2S/fVwJl5h6gWIqJbhDWTaIWFayTpLSr/1yvJiub/BhpR20d4Sc1RRYZG7yi9/kN4VDfpXa+/7CKqAIt2M4bwXdSCH1frWFCbqLNmgLy66ZDrMPNlYjBT0sOA0cR6fdp1e1Cz2RaJc7xiCwAcnQ9R3zKfGz5TFZt7rk/i0yWzKUHGdlSb//uCj+++6lnTFZjhOYWFpMgR1UePefjis35SV/BiO+iR/MrbEtyw3kAA9V5JQLHYtKGVWMEudWwhRMKqTDgimsmmEjGpSelhwKxsl9arTdNfN8L29vP4vM6+J6UgrfqYFp2c8O5he+qgawBqOS40ja2QqMZnT7Kv+xQZ4YxmmbbKw4M3MhhrLXpcS0HZ/0KGqAqT1wD2bkyzpz/N/FJF8sigxuf3V1asLwaaIvmNd8bZ1JYPDvjT7wU4PHipDPcFXzno4/HXPFVTa/265L/fm8gdOwsJwWceCbqGJWsoRo2oXhAEk1HBZFTh0ID7LwGPxCpx7lGVYuPlUgh4JOkSJ/pfvSuRKz+A81yxtCCWckhrLJ39rfCvL3mX+cRKx4vTEKRMSBuCjOn8+/IthBJdBY8KXl3iW/rx687//bok6JUsJEURSb93V5r796QJe+WKJfhERhQR1aky2c627fxtfFFhfMFRuUtF+VXb4mQtYzEjmEpAyzIRpMOXJhorf5qYN/Qi839wFsHRCn18s1aAvtAEjfIM3Y1JBBJbqKTIv4B5u5UJc33Jx7+RBX9cX0fImkddSsQqHKw6nO7FpvR+M2rV06zGcgQ7q6quD6YYT3mYyZTfXwypcHg+xM1NDqmwbIWzM+1s7xgjpEu++IKPfz7oW5OpUsthWI55/3+9J8HnnvTzyvCVTeZZ32zy396ZyGXIR7yS6XmVoyPrSRVEgI4mPSv6AytI9tRHS8aknsy0ld03AOqUOLe1vsqG5lE8Hi+KtPBYGfRJuMX4DteLpzjn2YaNUnG/vZA0NkVa+GynrSSsT7O5+ySqYpO0ddKWzjfO38xYstiCzScyRYNe4Fx4VoJHsWn15isDrf5z3LQtzVzK2W9fHtL4zCNBjCoTLyEkv3a3e2Dvb3/gZ/+pap+jCyNJHFSvpUDy4bsTrGt0zjuWDZ/5dvVbFt6MqBHVKqHcAvORL4fRFElL2OmFbIvYNIdtmkKS5pBTjm4O26gKRWEEQkhXec25DcI+53Z3IQe+edR90AY98OmfKC7vgEPWDNtZdEzL+f2hfwy71NruBotffVsiR8DF0vYLSbeqOFe68wmFT37DrSrd2p/hI/esrpxxbEQrIqqaKmkNV44QzaIxWHy/46MaHhWmYk67xVRUYTLqtFxcjar0Sji/KGgJuMv/Xf40J2OVLXxGkl42h92eqpWIamdgmnf1HKDd6zT1CpzFUZEWltAYNLczYJ8faSMAACAASURBVOxkwS5WgbI4GridralDF7XgW0JnQl9Hp3HOdbtPmGzUJzlVtgVAcMpoY0+JFoC9Sy0ApaJnfZrF9tZFDo02cCrmZ9NSUMKZ8Qghr8kPDicZm1VIr8EWtYaAzd07MnzloNv+5+yUxi8/FL7Cx5HkHTszvP/2vE92QJecGvTw3Gte2jvyy1vMVDm6sPKw3rZInEgJE/sRs4GYLE9yfSLNg+uepSsyjcfjRZdpAuk4THtRlkibR6bpT7+MRMFERSDfcBqb48cKEX2SvvARjIyNLQUx08fXz9/CVKp0C05LiSGqBUMlvoLa3ONP5c7/Wzrn2dqexrIhbTnn8N//1qVQByUffEuSW/rzB8g/H/BVNXUK4K5taXZ0WfzF4/5LIuT8zM0pV0/3554IcGK8RsFWg9qndBlg2oKxBbVCj4sk4pfElw1zeVR47oxOXUBSt2QKHPLKsurs8mGwSiqkooBXAa/m3EdKib3s7j7difhcDQIlLmzN1XHMpccXv9ZoKv9+bOlYjc0nFRYSgvmEYD6hMJ90fg/NFhMEd9tGDSthcFFwfbv7ewhqNvW6UdGuJktUCxFS0gRFiniJxX0hE8KnGdhSoAhnewkzwky6h5PWPib13hVfq+Ml+b6SXpKrWfDntRbqrGmCtrNgZ1XVVjXKvBUsa+SeLNMC4FMdJe7gXJ4Y6IrNbX1T3NU/SUC3mIx7ObkQoNlj0OAxsaXg8Pkmwg3QnBzlti7JU8OwNtpLJHduy/ALt6UIeCTTMcHjr7mJwZUkqX5d8p/vTHBrAXmxLXj2NT/nxvV8mAROX+pLc+GKVmIAbd50rt96+ZT/oFk6GAIgoCX52fVP0OJ3LrwUaRFIJFBmvEX2U85+amOicdpzDX3GaxedxgYQsp1tZuwAtnTWl6jh51/O3s58pnw7ysWW/bNDVA5JdRw0Uksk9VMPX5oSdnudze2b89/zt172Ll04VQ/X9hp86EeSKEttep95JFj16kay4Pn+/Yj3qqrYvVHUiOqagGCxRKxi2hT88WNuNUtZUllDXknIl/932FdMdBXhDAl5NPBpEq8u8WpOyV1ZtjmHVC47qV5ARUItYaGTLf9YNk7LgeFk1adM4fxe+n88LRhfKN7YC2d1Xh3ViCYV4pni11dDdZEwBeNxaF8moHb70xWJatxyJqkL/UIFNvvqzxAJx3huYisz6TyBi5s+BmKt9AUmWYiFGV1opq55IwB1Yo5Jbd3KvTKU8pK8sAV/TF/PhvQxlCWSW9gCsJj2kV4+8bWEUaueRjVe5ALQ5jPoCyQZTHq5ed0Mb980Qdib/0zu2zrKX73Qz6H5MHc0z6MXHDNZf9V9bfDSxJXdz9siFh96a5JdBWXWn7s1xXOnPWti6DPotfnDB2N0FPSVD88oHDvpJ5lSXCQVnJSwSn3WAD7FYne9U30qKvkb7cgyJf8m7wI/tf4HNHqcx3o8XmRMwMxKk/M2GcXH37X8TsX7rYSg5RDVlBXi+TM9bGkd5Bvnb65IUkMihV8Uy/crlf3DmklYt9jSOc+udXNkljoADg1q/N43L12f5fiCyie/EeQT98d56bzG3+2vrl9qf6vJf3tHPLcmBjwSeQkc4b76ko/RBYVbNhr8w7Nr1xd5LULIS/GNXGHoui4bGir73F3tUBWnd1Rb+q0qxb04fl3S02ihCFzmJ1Lm/29ajrKSMSmhGGfvdeUXtxpWhw11Nrd2Od9bdsE3bMF3JxorTrb3+FPsro/SGkmxY4NCa2gOTbFYlH5emu7n6fGdrvsHtRS2JbjWO+jaFsCgZzMx1eUrdMlQb04VtQCMjo6yYPs5lumi3L7rwWSvdwCtILhgfGyUnuYYba1xwj73EN9swsMjJzo4NFoPCBp0g5ubFlwXjFmbnxfGBCevgFG+Ihzv4J+8IeVyN5lYUPiLJ/yXxLT94iD59bsTOZXte696GB7yUOcRRST1fNy3gtetM6l/c9MCjR6zyIrqrNHCmFV+X9wWHuLBvmcQQuLxeBlJbGXr1FE0Vq5EpYX3DRFV3U6xKf1y7v/O/iN5IbWxYozxem0qF+sKjqI6ndZ5fra8UwfA1nCc/lCCW7dM0tmQIJNJc2ZC5QMPhUmbl/4c315nMRVVqlqWb4tY/MGDsdwcyGRU4WNfDTGfuPzH39TU1EtSyusu+4Z/CFBTVK9SWLZY6j0tf9AnDcHJN2T7USOoP2wYjAputCVawXlaVyQt3gwT6VKKi6SnLsF1XXPcs34Sv8fC682XtDzSYmvdME+P76Bwf4ibjqIwZwVpWGb+32hOXDaiOq+1ELQXcy4AWdQpSTrUhbIkJYPGKaONbZ4xQNIWnuXmvllUuYgtYd7QkAgWUjrfOdXGC0ON2AX9q3OGzpH5ENc25HvIs4ruDe2SuCEZqaJ5+UpY32zyy3cm2dCSJ1hSwjePennoed8am0oW/NWTAboaYvz7YQ9aWqMrRBFJnc1oHF9cKSIVNocTNJawopqzgoxZ9TQrUe4MvMoN3vP4hEFK6hxI97E/sZlwxuDE5Dp2dk9xNrqbqNGCyqFVvYusdVrEnGF3Yj9b0kfQZRpDeDnh3cPRwO0lqwICi93ex5lPFfdSx2xfRZIqkCXL/iupqZCNTBU8e7KVXZ1n0DWVP/xW8JKQVI8qi/a58SrZQ2UR8TuhAVmSGksL/v9/D1aNpPp1Sca6nIPLb17UiGoNNdSQg2kLhqKC9XXuSktPIO0iqnW+DLf1TrOnc56mgLPgKpr7MUnDw8BCG9+Z3kO5i5ZRq46GZeb/IXsB3U5hKJenPDam9xKwF9Glo9BlCWOfPs2i7ScuSy/is3aISTvEA+ufJ+h1ehvTaaflRpPw1dc6eXagGaNMutdoykcgaufSjwq3fUe3zfcGFKZKtARVEz5d8pM3pLh/d9rVbXF+WuVzT/g5PXnll4hNbSaDM6qLECUNwUe/EuTWTuitL64KpizBS3ORisb84HiCZofbCtXUjFQ5abSx3TPCByI/QMVGW+qn9guDW32nuMV3hqeTmxhZaEENbcVc2k9MdPRVmLdnhId16RNFfdYemWZ76iBbU4d4rO59DHq35B6jkeF63zdpVQfZ6D/C2cx1pO1gTo2fsSurx3VKIhcHnIUtnTjkSmjQDfxL1mpSCh570bGfOnUJlP9b+zP87K0p/sc3goyUsHysBny65OP3xWmvc96TYcHvfTO4zEv74qEqko+9K46qwGceCdSi198gap9eDTXU4MKZeWdxzy5+AG3eDD4lv8B5VJu7+idzJBUgZSmkTYXjg15eHNzKs+euYWS2DdOoYG9lB0jJ4r83WpPVeCurgi00RvUNrts6OztRkGz1jFYs457OtLFo5C21VM3P8aF6vn+0i7GpUFmSmnt8LMBgwk2EOzs70RS4q9em1X9pW7N+Yl+KB/bkSaphwT8+5+O//kvoipNUISTvuT7Fp38ixgduTxb9/cZ22FDvblMBZ3jqxbkI6RU++6BqsbfeUReX96WeMNqpVxJ8IPIDvMJySKpqQ3MKVBtNgC5sbvOfZENbJEdS40qY1717sVZYWi0Uznu2cc/CQ+gYRe4VKjY6BvcsPETEdNR+j0hwq/+rtKqDgMQjUjR4x1yPm7EqK8itJab9J9MezBJuFdlPY1vLYlFkqi0Fw1FBqspK+43rDX797QmaQza/9+MxeptWN8x7IVCX/Fizg8JSwp88FqziBL7kQ29Nck23yfZOkz94MJYbWq7h4nDlL5drqKGGNYWxOCRNx+qnNZKkqzHBybEIfcEUr0edhXAq7mM86qM9nCJtKrw8XsdLIw20YxLRbTo68spOpzZfIfVJMG7W06dPu1TVenOKSa0LKYoVjgstla4GcbWOWbW1iCD7hMkWzzjHMw5xrffGmU3nHQEkCo+N7+WnNzzJ0Fwrg3NtmLaGaY+xOZwgZqorZqe/shAioNo0e/MqXFZZvavX5vFBhYnEpVFW/+2Qj7u2ZagPSI6NaHzuCX/VS6wXg5aQza+9PcG2Dqckf9f2DIeHtJyLx742m82NxSRVSjg0F644/AegCsl1DYvoiizqSx0yG1m0A7wn9EKeQHosaE6DIqEpDVM+kAJVQHfmNKf9ezDRGPFsZE5tZWv68IrWaUiJskIvq4bBT83+L04Gd+Jrmsez5OGrSZPx5EYmkhtz901JnWQZ9R9AxXKlUWXL/sNly/6SH9sxwh19UwxPhDkx4rTBZC9gzy1Ud5+8ttfgowVDTYspwWy8+lZXH36b24/1r5/y88K56vVfP7gvzZ3b8hfwT530XJYe3jczakS1hhpqyMGjSvasM9m7NcMtGw28ehSPx0sirTGf9HAyGsgNVT1yoh0pBSemw5hL6lXCn2JPfczlqdqsRjlnNJdNqpqwIqzTZ3LepOAsqnXWLPNai+u+F1oqXY5KJHdC7yFgR/FJR73LksUGJcaPNL9Cb+MEmrD4wsm7MWWezA0mWvn71+9mg5a3rCqMWE3MKBWJk0Tw4lyYW5oWXB6ehWT1iUGFsTe4aKuK4/pRaLuTyAj++ik/fh2ePKGzFvrKb9uU4YNvTbos614b0zi5pHjtarHZ3lRMUgGOLQbL9FK7sac+SriEX+q8HWBoyYrqBu95R0kNGlCfyX80ug0eG9IqCpI2c4hT7GXIswlTeFZtnfb2xf9bkcyCs0nVk2Fr3XNIG2aVNlIiyEB8J4mU+6Jsxqpc9m9WY65jDJxByckSZX+B5D27hrixZxaPItnVM0csqTMy61yomrbTz14t7Oo2+Ng74zmnmfEFhU9+PUQ0Vd2ib0NAsrUj/73/8wEf3zlePaur2zdleO9NefX5yROeqltpXY2oEdUaarjK0Ri0ua7P4Pr1Bru6TXTV6bP0FJSruprinBiro8ufzqX7HJsoHjQaTXrZHom7ssAF0K4tMFQmftJEZdoKFZUlG80JF1GNmDO5UulyOIGRNvcsPMSXGz9cUlldDckd8mxiQ/o4KhYCi10bDMLyNXx6hrjtwURlR8MAR2fdrQJjZgM6Fj3aXO62LFm9rmGRp6frSdnllUpTKjw/W8dNjaXJ6o+ss3lqSLnoAaudXQa/9JYkZyZV/vR77vLw8qCNKwW/LvnFtyR565a8GmVL+MpBH1990YstBbtbbHa1lCapry4GGEisHN3ZH0rQ4XO2UaimpqTOiUw7WUbqExloyECwYNDKFjDthUz+u9QwGdP7SKp5pX011mn6KiKA8ZnQ5LRmCKDRmOR7mZ9BT9mIJdKZVTinVyCqbepi0W3DSW+Rm4cibN67Z5BrOx1nAK9iMzQTZHQu3+IysCgwqzQktKPT5L/fG0db+kgnowq//fVQUQBONTCXcKb6P/lAjGMjWlVJ5PYOk199W77f/NiIxl887mctXPz9sKNGVGuo4SrFzi6Dn7s15Zr0zsKWjpG3bQoG58KMzDjkZn0wWTGG0kYwkPCxKeROqupQFxg2G8r6UY6a9bSqUVf53ycT+O0oScUhALsT+1cslSpY7E48zf7Iu123r4bk3rvwBQAMoRGrC0LYRChOpGImAwGRYcYMlx3QGTSbCAjDVV4FJwzghsZFnpmpr2g6n7EVnpup4+Yyyupbe2z2DysXpGQ1Bm1+/rZkzhi/u8Hm+68Za8hqysGWdpNfuzsfgwowsajw2e866T0CyQ3tNltKlPsBTkb9nI0vy/8tgQ5fOje8VkhSbQSvZTpyE/NBLYnVmkEr8MHFUBySarn3YQO9SPkHJ5Rif+Td7OfdRX8DMIQXTyWyGjQcopx7kQI57aOX04x53dHCGakSq1D294lMLvoX8mX/oYT7WFaFzc/uO8/ONofUKkhGZ4IcPNOMRORI8en56pCvre0mH78/lrNDm4kp/PbXL22s6Gxc4Te/FiZpQLVIZGe9xcfuzSvCw3MKf/BIsDbxXyXUiGoNNVwFCHpt4ssmTw1LlCSpw3MKB87qvDaisT0sgAydnc0ARHSLZk+G6Qq59gNxH/3BpGuKXBcWLWqMSStS8jFx6SNq+1yLKTiq6ojHIapb0kdWLJWq2GxOHy4iB6shuUK1IWTiCSVoEAtIKUjIMIbwouhhTozWcWauk9dSPeWegZNGG9cII5ejnlVVI7rF9Q2LHJiNVPSjNaRDVm9sXKS+wDIpS1bf0mNzdErw8pSg0iKrKZL796R5z/UpvAVn+ZQhaAyuncEORUj+ww0pHtzndh148oSHv33KT9IQ6Irkjm6bziXBcDlJPRPzrxjzC9DoMUoOTwGczLSRWCJ6nYFp7l13kJiuE8F0Lq0SGsx5ipKmLAQnvNde2JtewgnvHranDpbepz2Wm6SaAqZ9qKZgPceLiOqsFaLS/lBqiGrRUFksCELQVYtf2HeeLS35+54Yr2NoNOx67mgGJqvQM725zeQT98dz++dcXPCJrweZXKxuj3TQI4kvS5mqZupUxG/zifvjhLzOcbWQEHzq4VDRNmu4eNSIag01vAnhUSXbOk1295js6jbpa7b4hb+PsJjMk9WTEyqxtCCgS46Pahw8p3PgvOZaKJr7LFqXCVX9oSTTs+WJaspWGUt56PRnXLd3a3NMWu5FrxBjZj1hz7hLVY1Ys0zYaUzFu7pSKXl/ykKsSHK9ljPRvfTSHBooCWRinMpsYdzoZ2RuAh2b7Z5RXsl0Y5dQh20UXst0sts7iGfJBihLVpu9Bvsaorw4V16VBYesPj8b4cbGRVfaV5as7m6RNPslTw8rZEooNtf2Grz/tqQruQlg/0mdLzzjvyQl1YuFLWFzm5UjqYmM4K+f9LP/lLN/hXTJnets6pbEwlKG/q9FVyapYc3k+oZFFFFMUofNBmaWInN3N57hjo7jKMJmzgoSESlY0CGmUWq/tVE5Grz9At+1g6OB29maOlR6v8woENMhZDj/nvY5bQfgqgrkyv4VbakkrQVl/1LeqT7N5BdvOMf6hryn8ZNnW0jMePGp7m2dqYKa2lFn8ckH4rmY74WE4Le/Hqr6IN/edQYfuSfB/3wswOHB6lcRvJpjc5WtBGRM+NS3gkxG184x9mZAjajWUMObAEJINrZY7Owy2dNjsq3T6TUtxJ4ekx+czBNMKQWfejjI8JxaVmF4bUahNWC7yGOz9/+x995Rkt33defn91Ll6urqnKcnR8wgAwRIgZRIgJmU18erQ+9ZrY58bEu2tVpLtgKjsuljBdvrXeVjJZNakwLBAAYBDIBAEGkwAZOnp3u6u6pjdXXleum3f7yu6qqu6jCDGhIc1D2nz0y/6hfq1av3u+/+vt97LcKaTW6LWMqJfIDBgFk3/R8QJnElT2qTQXXJDTEu1TqfRwF0OfPMK6PbT5WuwRSNJHpbkmsqnlq25pWJpUBWh4JGSCsiA2qVKIaVMgf1Oc5bA00Jp4nGeXOQY76ZavPKesyqyV2dWV7ZhqxWalbvj6/WmdFXjmEoDO/d7fLtGYVUydvOYMzhpx4uctdYvXn9dErhj78T5OzsG/F2L/gvTwX5g5/IMrms8p+/EWRxbdq3PyT5kWEXQ20kqOApqTshqQHV4f74atMO/2UnxFRN7XSHUUBZSxvL2EG+OruLd6oXUJCoNR+Xi8BB5Wsd//SmnSa2aroCAWkdHOGR5Bol194wbNtSIeNuXpsbUwr4RP01IeU6UQ0ZFv/ivgmGOtYtwL52qZ/T0zHu7sw1rNcKojqXUXh+QuftB02yJcHHvxBuuWfqoQGbf//uPIYGv/LePP/hyRAvTbaWrNbW8UsJ/+lrIa6+AbyHbze0z2gbbfwQ45EDJg/usTg6ZFfViWZwJVVz61pslzx2PQsZE6IbuN+uYGnLaMq0pbNU1ussl8BTVVOb5JBLFJJOB6Naqo4Yd9oLLGqDW0+VrsFB4ZLvzobl6yRXQtABS4BVMzDKNULgczyCWlIBgQL02dNc4QRQ4wSg5tnDAlesvqbHkZN+Lpr9HDSSVTpaIasDfpMTsRwn01tP1zpS8PxyB3d3Zunzr6vElfOSSCR4bNzl+YSgiOQ//0QWpUbIKZiC//E9P0+eMXC3qI39fqI34pLK1zfipPJeg8tsWgEEAskdPXLTpikp4Xw2uKOaVF24PBBfxa82fjeyrn/NNm39WJ6dO0JfII0qXL4zc5RdSoonxR3cFcvQZ0+jYWOjcc04wgvhd940Sa2g0nR1T/nv2Vs4hSprH1+Edy3WwEEwr9WXniy74S0fepo1US2U9WpzX8xv0R1af5B7/LUhvjPZw1u60g3rXc8KCi2wWpJS8F+fDpArCZ6+YDCdai1JHe+2+ej78tXa11Re4dpi623XsiWFj/1dmF98LM9LkzovtpgIt+GhTVTbaOOHAKoiCfskq8X6KaVDAzb3jjdPwZldUXh1Wuf0tMbZWY2idTMDjOBiSnBvv6wjjyPBEheywS2MwuFKLkC3z6pTVSNKiahSIOM2JxlJO8awtlJno6Pg0mXPbz1VugYXlVPBhxuWX/Yf4ZD+PZSw5XlhFlVY3jBwZXSgUY3VsJFrBArWyWqfmqEstU3dDFJumMtmP/uNueqyClkdCpRxJZxa3ZqsugheXImwP1xkf02CVe1xPDQkubwiODWtceeYjZTw1HmDv37e33C9/OAgefSIyU8+XFyLZa1XACtqWkiTPDzsVstNNpJU2xW8ko6wUN7eqUATLvfHM4Q073qpVVOL0uCcOchG+uqi8KXr9yGk5Jg+iwCiA7u5AtWHlUVtkEV9eOdvfRv4fHkCHcucs05waOYMOo1xrhVIFGaMvcD6VPxWtlTaJt6ptQ2Rs5kgf/rSOP/s3gk+d3aYF2a6iGh2nZJf2deFVOseeKQU/Pk/bO/ScKMYjDWWFXzyCyGW87fmu1C2Bb/xpRDt7v5bhzZRbaONNyBChmRfn83BAYeD/TYHBmzOJTR+/Yv1g9LpGY13HvHUtpW84MysxukZjdPTess6Z6+mBSd6JXrN5lThxapey28+0CyZBquWSscGv8oRbYXXzOZE1UZl3o4yoK3WEeO4Pcdl//Ed+VPWqlwdygK79VeJB6+DbUGFmgQcL2moroO7+UBjCh8zxl5GzMvVZRWSOKqlsKVK0mm06gJYdCMIy2Wfvh4kUCGrI0FPxTq9urUiBoJLuSBpS+POWBZdkfg0h7K9Xo6wr1MyN+tjJiT5vacCXFt649zau8MuP/uOdZP1H7+rzPcm9A3JV5KDcVl3nW0kqQVb4YWV6JYlJxXowuW+moa0+nhUjfPlfh7qP0fUyPPF6/dT+9nbjsodvhk00fhAlFa7WkpSx7Sz3OF72nsY0xOc6z/B4blTm1zfCucD91JS1+8BjlRIbzHt36NmG64s0xXMb/BOvbIc4deePkze9BTB0Q1JVAArpZtvotrXZ/PgHou/eM7PrSR0PWGXT34wT3Qt0S1fFnzyiTDJFta+dofdJvfWNkm9lXjj3M3aaONNCiEkI50ue/tsDvY7HOi3Ge5067qgAQ72OyhC1k3jnp7R+MNvBTg9o5Fc9aZOWw3LFUykRdUaqILdoSKTef+WJOtKLsjdndk6VTWmFAiLEjnZ3OZq1u6kX1ut26qKQ9xe2JE/pcBhULvMuH6aLsVTglxUUlofcXseHIGS06rNKVuhUkqQVTtJ6mMMWFPV1yokcbe+CLApWV1wOlCQ7Fn7O6gnq7oieWUlsqUbAHhRl5dKfn7qxCQ94TJPvjqM4yp1pQAvnglyOAr5vGSh+IMePCU/esjkpx4u1ZWlJNIKTg0H7AtK7u5z6VrjW83qUZfKOi+vRLC2UPAr8Cku99f40daSVEcqTMlOPrD7efqDnuftPd2XeWlpP+ApkEeNWfzCajiWghImqdd32988XI4Yz7JXf6W6pCjDnOGtnIk/0vT6ntNHG+zVUm5oU8s3gH51tXGhz6E/UiKZrSe4FZKqIBkOrJcCVNTUSys3dz0d6Lf5+Ps9hdOvS/7o27fGWzQecvm1D+XoDnsXV9mGX/9iiKmNMyevA/fusvh3787zZ88GePJM28j/+wUh5RvHqqRV6Iup8ld+3MeVBY2rCypXFlTSb6BO1zbaqKAv6vD7P5GtsxDaDItZhY9+PlxtNvl+ImpIPrjXGwBqB+9T6fCWvqogeXvPCiHNrSMMaTfIa+bQpmvt0Reqg2xlfw4al/3HcZvEqlb2dcB4nnHtDD5RaHg15Q4wV9pN/+oM+8unqo1ZWw2ZFnpdgECvdZ1ue67ubyoD+YTVsylZBRhQ01VSW0FlKnbF1HghFd2UiEV8Fo/tn+OBUS/BK6Q5XJ6NcX62fn+VYwHPlP3VBUHmB2CT0xN2+Zl31EdVSglfPOXjb573YzqC7oDkRK/LQE0/VLN61Eu5IJdzOyM3AdXhgfhq0+l+F0HO0Hho6DV86jrhu7I6yJen70XF5agxW7UWqz0WU/i45juMI15/DaJGmXv8T9KnTlaXpd1evlf6ACXZfBpfkQ77SydR1lTWyud83hzYtDkxKooc881Uf08mkwx35Tgwmma1rPEHz+1jpUl86qC/xF01TVSJRAJHwv93UcG6QV/QQwOeBZVf93hGtiT4t5+NtNwnNRpw+c0P5xjq9M6P43ok9fRM62pGD/Tb/NqHctUm1T/6doCvnm0dWV1cXHxZSnlPyzZ4G+G2VFSDhuTuMZu7a7pfl3MKE4sqE0sq1xZVLs23yWsbtxZCSPqjLnt6HXb3OOzpcfi/vxmos39azCpNh19XwuSSysU5lYtzGucT2g+EoFaQMQXTWcFIpP7Bdl+4wEzRt4WqKriSC3J8Q6zqdqrqjN1Jn7pRVbXpdBZY1gaargOCDmWpjqS6KCTsfUxYd7Li9gNwOXovz/BhoHlaFWxeSrCgjaBJi5izXF22U2U16cRQkOzSG6NWOw2bh7vTvJDqIO+sXx8+1eHtexZ4ZPcihuodn0SQtTWWLA1HUteNXquujkUlY1HJVEZwZlGwUv5+EFbJu4+Z/G8PlqrkBCCZoSBFUwAAIABJREFUVvgvTwW5MKcR80keGnQZrrmWmqmoJUfhlXSElLkzshHW7LrGqVqSKpFEOzPc1zVdXeZKhX+YP8QrS3tRkBw2Ek1JqoPKdWN/S0hqUKR5IPAEEZGqLks4e3ml9CgOm28/4qxUSWr1uKTCyia13gADWn0z1N7+VY6OrpCxNaJ+m584Ps1/e35vw3qjwUaHjKlVccMk9eiQVdfQlCl6FlStJqm6KvnUB/NVkuq68OknW0tSR+MOH31fvkpS59dcC1oDifKDnvx4g+O2JKpGk3fVFXbpCrvVxpPPvujnsy/UD5K9EZd0QWA67aumjRtDQJfs6na8ny7v37Eup+Fa3Nvr1BFVVwomFlX6oi6XFzQuz3vE9PK8SrkF3bWtxOlFj6jW1o4GNZehQJmZLVTVmaKPveFCVeWqYFRf5twmqmpZ6iw6kQaj8i4rSUrtRVfKRJVllpz6Duhr1nEG1KsUZZgp6xiT9lHKcnMLo52UEtRBCBL6OALo2ISsCiQJp7Pp/madTlxEnbJaIashzV0jq1FWbZW3jC3zrn3zhI365pqLixGeOD9IMhvArzgcjuYbPGubEdaZrODMkmDpFpUERAMu/+6xAocH61VUr3nKR09A8PaR7QkqwFTBz4VMcEdT/QAx3eK+eKYa3VtLUnXVYrQ/SWdg/VrKWgG+cv1e5opxBC6HjATRtbCJ2mNyUZjyHcBUXn/TT5c6zX3+L2OwXv95ybqP8+aDbKcWx5zFhmWLbmTTaX8du6aJStKtn+Pg4Co527v3LOR8/M2row3rhVSnzqmjotxevsFp/ztHLX7pPevEbrUg+NjjYWZWWt95bzmCb17Q+cmHHKSE3/1GsKXd9z1hl098IEdozdA/UxR86olQy4Suf3R3mWNDNj/7py3Z3G2J23LqP+jX5HvvCbOn12Ffn814dyNh+J2vhHjhWv3F/Hv/a5bRuMPcqsL1lMr1lMJMSmU6pZJIK20C2wZeM079dfALj+Z5y97mnfcb8fhJH3/xXP2g59clpZvqyP/+o0I0agfzvK3wzcVOthpsRwIljse8gbOWRJwqj2yqqvqFyd0+rybU258krKXwBTPEjAVsdL6W/2lc6pty+tRrLDi7tqzde92QLkPWtTqyCusD+zWre1OyCtCtZNlvzDWcsWQywVA8z8hAjqCvnqAms36eODfIxaXGdK9O3eJoR66hcW3jcQGkSjCTFSRygqUi2zRy7RyKkHz6H+eqaWczKwp/8w8BrJLKWFQSqrndbkZQM5bKmdUwK9bOicagv8yJWLapmX9naJWx3iSaun5eJjL9fH32LsqOgUByUE8SV/MNx+WicN3YT0FtnqZ2I+hTJ7jP/6WqKuqi8kr5nczaB7ddV3dL7Cufrv5e+SzPlIfJyOYEekRbZlRLeSS8b4q4P4mUkLI0JldC/MmLuylYjYrOoUiePeF1P9VEIsFqGZ64unOCed+4xS8+th4nmsoLPvZ3rW1oaobHjpYpmoJvX9reEWKniAZcfvvHc9XwjKIp+OjfhVrWrPjWfSY//y5vBuitn7TaU/+b4LZUVC3Hu1i/fcn7XRGSkbjLeLc3BTve4zCxwVNNVSTDnV5CykDMZSDmcv/u9delhIWMwmxaIZFW+fwrvnbpwG0KVZH0RrxrYCjmMtTpMBhzGYo5PHfV4E+fqR8cVrdQqFYLgokllYlFlasLalPf0h8WkgpwZkkwvEFVDWkug/4yidLWquq+cIHgDaiqJWmw5IQZ8qXoC1wl7pvFUIpIBEXCGGtNUzP2oZq1BPPO7qbbaymEwqy+GwlNywDG9SV8wuaa3U0zAr/kRjDLGoeMRF13+fBgH3cPvoihuZQchYKjsFI0+MrFAV6e7dyUVK5YOs8sxRgJlDkYyePb4Btaq7DG/RD3ez6lpgPJvGAuD+mSIF2madrVTqAJ+Ox3A3ziQzlevmJw7prBvpCA0PYKat5WuJgNkSgZ7LTRRkFyOJpnV8hTKDeS1O7ICrv7ZqtNaq5UeHbuMCeX9+B55LocMpLElELDsUkE08a+lpBUgJQzSFFGCIlVSjLEC6X3V0tRtkNnEzW1KI1NSapA0q9mUIXD0cEJIpq3fslVODffwX9/ZReW2zh2KUhGarr9K4T4yg0Y/L9lr8n/9c5C1c93MavckljUZmhlvSh4s2QffV++SlIdF377K8GWkdQjgzb/5scaa+nbaMRtSVQ3wpWCqWWVqWWVb11s/jexgGQho9Df0dhtDSAE9HW49HW43DVm8z9frv9ShH0uP/fOAnOrKvMZhflVhYWswkJGuUn/yja+X9jXZ/Ojh0z6oy79MZeecPNrAGC4s1Gxmk6pOC7MrKhMLilMLqtMLnk/bxwfy9ZgqShI5qlrgAE4ECmQLG1eqyoRXG5Sq9qpFIiKYsOgqwiH3ZE5jsUnOBSZQQgwFO87J5Bo0mJBjmJuMlh/XyAECd0jxc3I6qCWxidsLll9TeNWMzLAaXOEw8Ys/rXkIEeqJPPjjHVcRZVweSbGZ84PkTJ3ohIJpot+Zos+xkIl9oQKDUb3tWQskUhgqKyVBkDFuqtkQ7oMmbKg7ILteoO0LcF2BKoiifolP3LA5OUrBj4NQjpEDO8YvvBMiJKpYGxiM1WLoqNwKRvcps65EQHV4e5Ytqn9FEBJ6jyVOkZn5yodRp6MGeTJ6XuYK8YBz0Xi8CbT/RKYMfaSVzt2fDzbwcLP88UPcNz3TV4pP0pRRna0npAunfY6Ua2Qxzl7cwLdpeQIaUVODF0m6i9QXis5fXaqi785PbZp+MNQoFwtnajAvYEkqrfuM/k/31mo3jvnVxU+dgtqUg1V8o/vLfE/X/LfsvIoXZX88nvz7O317vde6lSQs7OtKSkYiTv80nvWVeeZldtrnGg13hREdSdYziv87F9HMVTJcNxhNO4y3OkwEncZiTv0RdfJS9EUZDaoaP0d7lrzVqNZc8EULK6R1qWcIJFW+fLptrXFrYEkZEBnyK3WJXeHJd1r/zdtwX94sp5l9UZc3nWkMR++GSqZzrV4+rzBN84ZODepRP2w4fSCwsC426CqjgRLXC9sThw3U1XH9CXOmOu1psfjV3mg7yJ+1ftMbFR0vAHDkRor5QHmzd2c1h4G8QO+wVfJqiDmrDdJVchql5rjqLA5Zw5iU68q9QZWGA0tcmppN4eMJJE10jS72oOmOLx4wcVyVB6IZzifDXEtvzMPShfBtXyAqbyfkWCJveEiAbXxut1IICskyK9Bv+ZFmDZCMtZr8bZjZcIBl/4gnJ2qJ9Hx7u19RkuOwpVcgOsF/7a2XBvR5ytzIpZDb1KPCpBzfZwzB7HQeHL6Hu7qvsLTieOUHe84dWyOGAlCTRqnAGb13WTVzcs2dgKfyFHe0MGfk138Q+l/uaHtRJ0U6oYxRQKLzuZEd5dvkXtHzxPQ1+9pz0928Venxtj8+pF1U/4VTGUE5R2WvF1PqeRNQdgnSaQVPv54mFSLTfaNNQJ5fMTmQL/Db34pdEvI6s/9WIGjQ+vn/Q+/HeD5idaUFHQGXT72/ny15jVdEPz6E2Fg+3joNyvaRHUDTEcwsagxsWG2RVclgzGXwZhD0GisUxxoEk9ZQdCQjHV5zTXgPT1tJKoP7Db5yAMl0kWFdEGwkldYLQrSBUGmqJApeeQ4UxLky6Jh/7czFCEJ+yURn6QjIDk/pyJrVIHeqMPPv7NALCiJh9yGjPtaeNPs9Z/fQrb+Ziql9+Ayt6qQTCvMrHg1yrNp72FjI95stcsLRUEiB4MbXHH2hopMFzb3VZVrxvUnNqiqUaVETMmTdr0HCFtqVZIKUJYa2WKQRLIbLXIYuUb4YmKJtNZ7C97hDWKtwUoi6qZpK2Q1opQ47pvmNXOQkjTo8a/yQO95dkc9m6upXC9nS0Ps0+fpVnO4UuFaapDutbeWTCY5Es3T6zN5NR2h3GTathlcBFMFjwwOB8qMh4pVb9Fm2Er5BPDrNnu7pji0S4G1DvUfOQF52UfZ3n5qV0ovunOqEGChrHOj9zBNuByJ5qtBCXUNU4pFb2SFU6ndXK5RsOeLnTw5fe/6exAmR2oU7I1KakIfJ6N139BxbcSwdp4Tvqd4pfwuEvb+17WtuDPfsGzJiWBtMnSHRQmftFkpRAl0LFEum7xyrYvPnhthq/Pd5zMJa+vXRuWh5dzyzj+jqWWVTz0R4v94qMSnvxok0+LZJF2V/NJ78lXLs6NDXojAty62ria1gmcu69y/20JV4K+f9/P111ojLAV0ycfen696vZYswa9/MfQDdXT5YUCbqO4QlrNePtAMZ2c1Pv1kkP4Ol76oS3+HS2/EpSfiom1YJdXkouyJSIY63arFxlZ4/qrOp79arwo+vM/k2JBN0RIUTUHBFBQtT/0t24KSBaYtMG1Bao381qORfN8cJLrK2o/EUEHXvH99umf4fGVBJV9W6tb5qYdLhHySoOH9hHzr5HRjhv1P/lm0TtG2HcGB/s0H4Fr4dS+KNFdj1ZNYUfnzZwMeMV1VmM8oWG8y8nmjOLmgMBh2GxwAhgPlLX1VZ4o+9oSKdPotBqJLdAUznJ0bZ0xbJm0GAcGl1UEeGThNwfZxPj3CuZUxhknTqeYZjKx/mXrsBGm1uyWqatRe5njhGQ6UX0WXZSzh46LvBKeCb91ZnrsQJI1xTMtHn73uXVkhq35h8VD4Ih3xDCOR+qfgB/vO88TUg1y0Bsi4aXbpS3URshVXgB6fxSM9K5zLhLbxrq2HXCsJmC76CagOvT6THp9Ft2GhKds30woke/ozHBtZQVPXz7VpK7w62UXZ3vz8uxKWTZ1E0cdcydhxF/9GdBsmJ2I5/GqjP2o8uMrh/klcBU4Wd+FazfcRFiUOGwl04d0rNtakzhh7yKrxmzo+AIHDEeMZ9uivAnCX7+vk3BgZ9+YepvxunoCbr/5eIY9Je/OShCFtBRBcmB9FUxzOXoPzC9tbfDVTU+fykCrd2H3w6oLGR/+u9XGimiL59+/Oc2J0XeX8zAv+W0JSAb43YfCpJwTHhm0+93JrSKq69h52dXvXnyvh00+2rub1dkb7DLUIKwVlk6kBTwXsibj0Rl26wy4rTaZDOkPbE9QK8k38EA8P2tUoze3wP1/y8Tffq5+i/eX3FLh7l4Xjel8g1xXev9JTQmrxp88EeOZy/XutOCZsVttZi4/9XZjXEvXRle86Um5qK9YMHQFJpua+mi4IpKS6b9OGVF5hOa+wnBMsZRWWcgrLOa/0YmPNcN4UfPFUuxTjRpAqCWayos5qCGDvFr6qqnA51Jvh6Ngy9wyuoAjw+QxmVnugKOhSciy7ESxX539cfYRUOUxlwLsuFDrVfB0x1qVJp7PIitb3ut5LMy9VQ5Y5XHqRg6VX+FrHR7juO7CjbS3rg1jCx5A1gVgjm+MjUUL2SfoiK0ig5OqYa7fey6tDPL+w3vmddGKsugEO6HMElfXvc4Ws6orkeCzHSLDEuUyI9A10xwMUHZWpQoCpQgCBJG5YdBk2Yc0mojmENKfO0zEeKnP37iViofp7y+RimFNTccwNSmrOVlkxNdKW95O1tBue2q+FT3E5FM3XJSVVSKrAZW/PLMOxBQrSwEHhHUOnmMr1Yrr156VLybLfmK8+AGzs7p829r2umlSfKHCv/8t0KbPVZQUZxZE3X9MYtxvV1LzrI9tQly0RSHTcqiWVROHrr3geq1vFHINn7RWvsUBbV1O3eqiQ/O9vKfHMZZ2JxY037ltAUt+T564aX/TPvujnb1/c+cPazeDsrN6ymlSQ/OsfLXBHTQDGf/tmgFenW2ejdTujTVRvOQSrRcFqUeHKwuZ/9bmX/HzrgkEs6NIZlHSs/RsNSKIBl46AJOL3mhhyTYhqyNheGanAbFLTo6ue6bBSHXc2356uNX9tJyQVPGV1IwqmwNhku1J6ZDJX8s7lRnNkVwo++ndhVoteyUTRgjdTacQPCps5ANSqqopwOdCd48TgCsf6V/FrFXseUSUN/ZFl0sUIu/RlUmUv9z5Vrq/By0k/K06ITjVft7yiqspN06q2RtRe5tHVv26IpgRQcVFxeXT1r+vSqbZDRuvCEgYHnJcYDFymw6gQDh+mWSagWCxkOvlq8i7my421kAXp41VzhF3aMoM1pu0VgpZMJokbNg93r5IoGpzPhig6N/7+JYJl02C5plFLrKVe9fhN3rl/jjuHVxB4NaVCSNIFg29f7mNiOYzpCsqu4v2sORTYN6mYboQmXMZDJfaEilXVt1ZFDRkFjg5cw2eY5KQfCRRsH9+YuWsDSZWMacsMa15c6sbyBgeN6779FJXm6U47QaeS4F7/VwiImjQnZy8nS+/C5uYUP1VaddZnVTXVqSfTApdHBs5gqDYX50Yb7nplR5Bokj5Vi71N1NR0GWZzze+hqiL5V+8o8CMHLN5xyORXP39r/FHBI6n/7t35uvCev33Rz2dfaK2w8PaDJieva7fMySdkwGh8XYz6zAt+nj7fFkd2ijZRfYMgbwryKZXrqZ184RsJ3TfO+TiX0AgY3lR5QPdqY/1r0+2GBj7N+zdVaLwBbSxPuFHUZnc7rkeGLcer37RsLy++bHk1OcUmkY5/9bwfARQtrwa3YAqyJe9nJzW555PtS/n7jaVNalUPRAqoPpv7R1Mc618l2KQusmAruKbK1FSYsuqRB7+w6FdXN012mrK7GlRVTVp0OouktJ1Z/WzE8cIzKGxdNqJh8ROp3+Oc/54dlwIoms2u6En8br39TEkMc3oyQrYcYpg0eRFo6iMrUbhm97DiBtmvz1enq6GesA4GTPr9JtcLfq7mAzdFWOv3K8jZGm8ZWOLgQKa6PdsVfP1yH9+82ovTIjLaDBWCujtUrDZLQS1JlYzEFtjTPYuJRkF6RHAy28fXZ+6k6KyfSx2b/cYcMcUjYhtJqikMrhsHMZWbVeYku7TTHPN9p3oNSQTnzQe5bN3L63lY7rQXqop8BbZU6pqoDMXivaMvMhpeQADdbo7JlPceK9G8U4XAlop2SLXp96+r5RVC/NpS83UMVfILj+W5Z5dHHCN+ybuOmPzZs61339BVb6q8Vkn93Ms+PvOCj1YKEe86UuZfPFIkmVb4xBda71IA3vj+q58P80vvyTO3qvC3L7ZJ6o3gtjT813Vddna+vq7NNx8kquLFMaqKp44K4S1TxPr0vwRKZmN6l6rINbLaVjLfTOgJSB4b955SaolAuLPIfePLDX+fKhi8kojx8myccaNMt8+qU8osqfJSeVdTOyeAA3qSbjW3IeJS47L/OGEnfcN1pj+9+EkMubNu29pY1Z2UAjzo/zy96hR+WSRnxpkr7KG4pohVCIEEJq1uEk6Mzb47Gg679UV6NqR0VVAhJVJCouTjSi5A1n59D2666vArj1ygw29xfiHC584Ok9pGmXs92J6ggl8rc7h/kkggT1EauAhsV+WZuSOcTo1Te/5iSr6O4G8kqSUR5LpvP7a4ScUTi+O+pxjRLlSXmfh5ufQYC86um9pmBUK67Cu9irbW7V+5VmbtGJN2DwBRvcAHx75L3O9dEz5hs5qNcHbOOw/JZBJXwt8vxDG3aL47Gs1VfWgr+ypY8PnLSkP5Tsjn8qvvzXNwYP2h6euvGfzhtwN1za2tQG13fwWff9nHXz2/M+eLneJH9pv8mx9bt9R65pLO731j8yS71wtVkUhJU4uwxcXFtuH/JmjLUG2sQeC4eLqAs75sp3izWDO1sQ5DlezutzkwbnHxWj2JMXM6AolEkC7qnEzGeDURY3rVa5gCKGoab+tJ1zkA6MJhSFuh6Bq8I3iO+3yT+IVFSeq8UN7Fc8V9dKm5OlVVxeZw8Xs8mPvqDdeZ6jskqd5+mpUCeElYqrAbOrwvmvdjGwaXyvcSKBeJO+u1P7UG/OP6EnE1z2Wzj3KTvHcblUtWPwtOhHFtqa52FeoV1qFAmaFAmfmSzkQ+UDetvxlChoUqIFNe37flqPzt6RE01eXMXAe36gE0otmMBUsMB8p1jV0NCVPBDMcGrmILlbz0rrWFYoyvzdxdVyYicBnTlhmqKZnYSFIzaicJfTfuTZaLgOQB/xfoVteb5tJuLy+W3ktBvn7v1Q5nuUpS1/cISdubaegPpHj/2PcIauvX7sxyL1OpfiokFeB6wb8lSdWF29Tg/9yyaCCpnUGXj38gX3WuAU/d/OsWE8cKDE3SWWOP9rcv+luupD6w2+Rf15DUKwsq/++3gi3bfsjnbmgabo+TN4s2UW2jjTZ2jIjf5Z5dNvfvtjgxYmFooCkwN6/VkUfT0nh5sotnE11MrqyT01pkbI3Zoo+hQD1ZvNd3jYcDl1CRaMIbrALC4iH/FR7wT/Bk/hgFuU6M/U6OewpPozWZwt+uztQSvh0rqhUoOBwvPMNE/CD79ZeIKkuUZIg5ew9ujVdqyh0iVfJSt1YNKDhRBsxrqDXHWXEF6FCK3Om7zoTdzYLTnOyk3RCvmkF61Qxj2nJdOQDUE9Y+v0Wf36JgK8wUfSRLvgaVVRGSh8aWeGz/HFeWw/z5y+N1r59fbE0q00ZowmXAbzIaLNFp1BOyjQQVPJI2ke9jyJnHr5lIKXhhcT8vLByoU979wuSAPkd4E39UgAVtmCV9axuuCrZygrhs3UOXOotAMmUf4XT5EdwmDxk3g7g917BsyYlQRmdfxyyPDr2MqqylJUmFk8m9UKjftyvhSm7r6fjRYAl1w9fSchuTqPo7HD75wTy9kfX6rj9/NnBLG1BzZYVPPB7iNz6c45nLRssbp+7ZZfELjxaq/Q4Va61WhfPs7bX55Afz/Nmz7VrUVqA99d9GG21sAclQzOXuXRb3jdscGrCbNs09f95Hcs5T7yoEwZXwrcVOClvUTQZVh0d6Vqo57WFR4t2h0+hi8/tSWSp8LX+MnPQzODjI3uKrDNqTdZZOG+GgcM5/H89EP1i3/K2ZxzlcerGqwm4LISFo40Rd5vyjdS+9Wv4xpuyjW66uuyVGzCv4ZX3takXNAlh1A1yxeinJzdVQFU95HlRXUUXzY68oaxXkbYVkycdSWac7WuIDhxP0R9YVtT96YTcXbgk5lcR0my7DosdnETesuobIZuTUWwvmnQ5m7E7KUmdvNMFDfef46sxdzBfXbaQELsPaCsPaStOufgAbjVljz447+5s5QUB9+YcvvEpZhrhuH9nhedgeYSfNqHmp+nvlujhVHuZw9xQP9q2XGhRtH1++fg+DThaj5qElmUwyXfBxanXzUACB5Ed7V6p2X5X9XEgJXpxbJ//j3Taf+ECeaMA7r66E//pU8JbZQm2ET5MtN/Q/PmLx0fetp0Il0gq/+vlwy1IEh2IOv/WPckT83jn74+8EePLM9mS1PfW/OdqKahtttNEUH7yzxGNHzaZpXBVMpxReuKbzvas693Z56moFioDD0TwvrWxOfgqOylTBz3ioRDKZ5P27SlsSTgAVyai+zDlziEQiwcOR6R2s47K/fJJnqCeqp4Jv5WDple2JqiIhbEHYBkXWVdDa6Exax5h3xrbeBmApfq75DtNnT9fZD9WWAlTU1YQdY8buxKGR6DuoXLe7mbU7GVBXGdTSWyqs4DkynOjOcHwsxWBnAUeC5SrYUjCf99U1RN48JAHVJaw5RDSbuOERVL2JX+tmBFVTLVS/zT+kDlGusXe6khlkItNfp6LGlDx79EX8wnNtaKai5pQos8YeHLEzxbPBCUJ1vc/fUusVenXnThA7RY8927AsJ3XeNnyWfR3rr6XKEZ6YeoCQY2Lo9SQVtldTR4KlKkmtxfkag//usMtvfDhf9bE2bfiPXw3x8lTrLZVCPpcD/Q6vbNh2q0nq0SGbX66JLp3PeAlarSKp3WGXT34wXyWp2ZLgzEybZr1etM9gG220gV+Xa6ld64j4ZANJlRIuzql875rOCxM6ydV1EhXE5XhPvV1Vv9+kU7dY2cLv81I2yMhajeIubblhOnIjNCE5oM/xmjmEgIaIyc1gyEaf4YzWxdc6PtJUPfN25kLEgqBdV70gUbCkj6v2CSbME1jsvOtZCoU5fYysEmPQmkCX69ZYtYR1WFuhT80wbceZczqaetM6qMw4cRJOjF41w5C2Uk1dqmBgYABNsdkVTzLSuYhlelPjqgApJJdnO7iU7GC/bjLSk6LgqBQchYKjYrsCRwocCY4UuAgEoCsuupDoikRXXHyKJKzZhDVny89vM3IKnmWZEShxqG8Kn2ZxoThIotC94W88QuETFuPaIl01dmUbSapEsKAPs6z279w7jw1OEH4b4uaavBuAtRpDBZv7c1/j+ci7ySsRXPH6h9KIs9LU4H/BjXJXYF1lnc718OXpe7EcjQO+Rq/VRNEg72x+PAqSfU0sqaazglzNPWApJ3jqvMH7jpfJlwW/+aUQF+ZaTxmiAZdPrNW//sevBvlei6JKN+Jgv82vvi9X9eteyil8ooUxr9GAy6c+mKNrLXWqbMNvfCl0y6y73kxoE9U22ngTwq9LDg/a3Dlqc9eoRaYk+OXP1U8Vvjyl8+N3lylZglPTGi9Narw0qW+qPpxbFuzvlAQ23FUORfM8t9zccgrAkgqXcwEORQtoYmcJYz5hk7RjDGppLFfFULZfz9ykw/u67wCfjf8cxwvPcqj0AmqtoY/fgdCGxhZbIVUYZEoep6h0ElDz2Kpxw16uebWDq8ox+q3rxJylutcqtau68Dr+B7Q0k1Y3Kbe536eLwpwTY97poEvJ0adliCkFBC5DsUV2dyXRVe99+HzeeUisdnF1aYiphOfOIISXLhbUWiKtAlsT0woKrkGKAEf7rrG3Y71c4V3DJ/mLSz9ap6B6JQ9phraY5gcwhY8ZYw+lm/BHPVA66dURd1jeQ0oF8TIs+deOQ7LLPM+suRcXZS169XWoq1LSY800LM65PpJWnCem7uef7HmGcyujfCd5FBeFIXWlTkWvqKmXc1s3BI2Sj6miAAAgAElEQVQGSwRq1NQKIT6zuJHMC/7sWT9CwDdeM3ZonXhj6Ay6fOpDOYbXEhn/7bsK/Mu/1FhuEXmsxftPlPGt3ZtW8oKPPx5qiM++WQR0ycffn2cgtlY77MLvfCXE5fk2xWoF2mexjTbeBFCEZG+vw4lRmzuGbQ7029SkYdIvG7tUL855DQavzWrYO+hWtV3BK/OCh4bqVdW4YdPnKzNf3rxO61o+wK5QCcsV+NTt6+bLUmfG7qRfW2XS7mKvsbhtjeol352bvp7Rung2+j5OBR/mn6T+YH3aN695hEVIMBXI6jhFgyvBe5CqRtjNEHYzOJZKRo2T1ropKpvXBm6EKzQSxm4yTpx+a7JO9a1VVwPC4pCRJOP6mbbjpN3mFjoSwZIbYcmMYGBzIDzL23pm0WrqWNPFMJcWRsiWvW1sRiY31rg2w06IaDNYUmXJCbPgRBiKLvPowMsEarrYc1aAbybuqJJUBZdBLc2wulKtyW1GUCWQ0vpZ0IZu+MFBlRZddhJdLUFXGYxac2gBmfpZgUpnvoLLgDVJTo3dtJNA1Enhl+sqZ4U8Xrc98rtc7uAvL7+DrBWs7nNoLcSgFrPFxqa5WihI9oYLDcuns4LlkmewX/9dF/zpM633SAXoCbv82ody9HV451lK+H++FbwlJBXg978RxKfl2dPj8LHHw8yttoZ4G6rkV96XZ3fPmpeuhN/9epBT7dSplqFNVNto4zaFqkjefczk2JDNkSGb4BbpZZYDY3GXc8n1QcKV4oZvthOrgiPdktgGTnowUmC+bLCZvYyL4FwmxLlMiGMdubpa142wpeCF8jgWGrN2JxfEAOP6YkNiWf32VU4FH276ml9kGddPM6af5bvFD/O1jo/w2OpfouCiSGBFh7WAAoTG3NCjdIbW61GTySQqDp3OIp3OImXhZ0kbYFXtArGzQTenxriqHKPHTtBlz9WZvdcS1qhS4oiRIOf6SNidLLnhpiUBACYaZ3JjjKbn2dcxS8kyuLg4SiYfwr8D5fpmSWgzOFIh4wZIuwHSbpCC9BHSivzoyCnGo/Vd7q+tjPGd5FFMV0fDYUBLM6Cu1qmHzUhqXokwp49RVm7MYkhIh7izQLeVIK4nkH1lhFJDUosqpHywwfvSFUY12lbFIehmyambzxxsCunSW61NdRkMXsIKO0xkBlipeSCpkFSgoSY5mUwipVdGsxXGQiX8NQ+CVYP/ZfiFRwuoCnz6q8GW+6JuRH+Hw699KE/32jS568LvfiPIc1duXZOW5Qh+5ysh4mGXhUxrSKqqSP7towWODNZHo3736ven2ezNgjZRbaON2wBCSDTFuxlX4Ljw4TtLdX6EtZhaVjk9rfHKdY1zCa1u3ddxJJycV3j7qFunqkZ0h5GaaNVmSJZ8PL3QyZGOPFtF+DooPF04BOCpquoqzxb389bgFY9c1qxb26VdPzUr6VJm2W2cYkC9UiWGe/STXLAe5KXgOxg2rzDgzKIUPFKS6djPSvw4ll7fOV5L6JLJJD5ZYsi6Ro+dZEEbJKN27ahGUgqVBX2ElNpLrz1DzKkPTKglrGGlzH5jjl1SI2l3MO9ECehlYr4813O9des9O3+EuWInJ5d340pvgNaxiSpFokqJiFLCL6yGZqybhSMVCtLwflyDrOtfizmtnAPJ0c5J3tp/FkNdH+CzVoCnZk8wlesjLEqM6Cv0KNk6V4NmBNUWOnPaCBmtu+G1LSFdOp1FeuwEuiwxFLpAl28GRwQQdh4h8XzFchobH7BcBJmo55tbIashN3NTRDXmLGHIEqqwGAufwicTHOlXeDXfvDlPw2FYbVRTZ4o+8ls4bKhCsjfUqKbOF+HnHi1weI1s/fRbi/zxdwLcKu/csS6HT3wgRyzofeccFz79ZIgXJ1urQMaCbkMkqu2KlpFUgJ99R5F7x9fLQ/7iOT9Pte2oWo42UW2jjR9CaIpkX5/D4UHPMurggMPfPO/nK3U2KIIzsxpv2+/dSFN5TyF99brGmdlbl2s9kxMsFKB3g7hzKJpnrmRgbRHB+Z2lTnaFSrx/cAlVyLrGHFsKHBT+JPM2llxvet1FYdqOowuHr+SOclcsQ589jYaNicEl/12cCj5cJakaJsPaBcb1U0SVxuSsuJokKLOU1DBXAifID7y7+pqle+4FQjooroniWg3r13baG7LEsDVB2U6yqA+RUTp3RFhtxUfC2EPK7afPuk7IrU+kqiWshrDZ65/jx+In6e9IkXP8/PHFd1F216+DVTPEy0v76rZhobHsRlh218sUFFz8wqr+GMJGRaIIj/wrSJQ12zBbKthSxULBkSo2CmWpUXB9mNsMKw/3v8bd3Vfqlp1eHuf5+QPERIkTxnVCSr23bfNpfkFK62NRG7yxZibp0uEs02MnMGQZv5plV/gU0aAFGNiuglYuwbIO5iakRqisxI/XLdKaNOttByEdeu1Z/GqW8chJDKWIaXri7a7YPJPFvoZ1RrRUHXmvqKnb1abuCRXqymoSiQSRgMvDdxfpqWmabJaa1Crs77P56PvzhH3rTgK//ZVQy6fJd/fYfOqDeR4/6eNzL7fWg7UWL01qvG2fiaJ4yVmPn7x1+3ozo01U22jjhwCdQZcD/TaHBhz299vs7XXqakwBDg/aG4gq/P05g/MJj5gm0grfr4jbk/MKj47Xq6qGIjkYLXBmdfMGl4yt8cxSjBVT4+7OLEc6imjCwZYqL5Z38fXC0SpJrWDO6WBgLYnoSmA3VzgBgCn8XPEdBaEQVZbYpZ9mRLuARiOhWHKGmbBOMOfsJsZSw+vFwCDpzmPrC6TEMFcIFBMEinMIubk1lE8WGTavUBYBlrU+VtWuHdVPlpQQU75DhJ0Veq2ZuhpGgOHBXnoCU0TFBbS1ZrK4kuMf9X+PFxf3s+hEyLiBTeNoN8JFoSB9dWEKtwJnU7s4Hr+GpjislkO8NLcfq2RwwpipU8ObkVPwCGpa7WZRG8RWdn6sQjrEnCW67SR6Dakc6tWIYiFcG83OoWYtSPmq09+13xgXFaloXBv/CI5aT0puJo41bs/TrU8zGjqDEC7mmiPDcwuH+Nb8sYa/9wuzeq3Deh3xdNG3pV+xLlx210SlAvTGHB65s0Dt49ZfPOfn8ZOtTYCq4PiIxS+/J1/tui+anpPAuWRraUiFpIZ8ko88UMK0xS0LJ3juioFpC+4YttfiXdu4FWgT1TbaeAPj/t0mP/VwiZ7I9p3Y/R2Nf3N2VudsozXjLcdCUXBtVTDeUd9YNRYscb3gY3ULu6oL2RADfpOnF+Oc19an1VfdQANJBY+4TFrdHDKS9cRYlog7CxT1EG8P/FXDeg4a1+3DXLPuIOuuTxvbTfw2FXcDuRUC0xfH9MXJRA/hL80TLMximKm6P9tIWAetSfqsGVJaLyta747ITU7tJKfECLtpeuwEQTdLl3+avsBVNGHh3ca9W/nCqk66EKFXzdKrZr0pajfAihOs1oZ+/yGpJT5ly+D84ihdeo7kSjcd0gS1sYmscSuCVbWLRW0QS9k5KVCkTae9QJc9VxdNWvlsCkii5nmi1gVkWkfJr0/1SypFKAJHDTDX9wgzIx8glJ/GML3p9wpZLIobq43VZJnjxjfp809UlzmuwndnD/OtlUaSCrBLW26gkI6Ei9mt8+n3hIt1EbU+d4r3PlhkpSxAgu3A7//9ra0RjQVklaRmioJPPRHi2lJrKcjeXi+gILSm2ObKgrOzt9Ye6qVJnZdaXLbQRj1uS6LqNVXU3xzbaOONCE2RjHY57O11iIckn3mhfgAuWWJTkjq3qnAuoXEuqXIuoTG3emum8m8WL88LhiMSfcNhHYvmeXZ58/z4sqtwKRfgcLRAMpmsEooOpUi3km1KVlNumFU3QIdSpPa732PNclk9zqIzSo96HYCsjDNpHeO6dQib+vMdtZe5O/80+8qnUbFxczqZ6H4Weps3YgFIRaUYHKQYHEQ300SyV/CV68sKagmrik2PnaDbTrKqdrGs9W/fACQEebWDuC/BqH6KiEihynXSVXZCJAr7yTg9hOKCEN7UroIkphSIKV5toilVsm6AnPSRc33kXR/WLRoGfIrFW/vPYtoaE6khIsKrh9WFQzkbJEFNc9Am5BQ8pTetdrOkDdyQgqpKi7g9T9yer4+tHehB1rxn3coQuT6DUHwIu/5irVyhjmLw0j2/SykwANIlln6tYX83YoVliAI/YnyWbnXdkiqdE5xKHOK72QNN14mKIl1qrvp7hSBfzQUpu5t/93XhMh6qqPGSbt8Ubzlcomh7JDdbEvzWl0NcvAUeqbX49iWDsF/ywTvLfPILIRLp1hLI/X0eSa0EFOTKgk88HubaUuv28/aDJi9NamRLb6x77e2O25Ko9kRcfuItJf77cxttNdrktY0fHAK6R0rHu72fPb0OY13rU/hSwhdO+urypq+s+fBZDlye17g4p3IhqXFxXiXTojSVW4WiLTi1ILinv15VjRk2Y8ESU4XNbW+u5QOMBUuENnh6jutLpMqhhulsTdjooRL3dF8gVZil5LsX8Hw3e+xZJqzjmNLPNesOlt0hKveBjXnu4N0lKltXpUXH6jk6Mhcp+/tIdd295Xu2jBiprnswyiki2StV1a2CWsIqkMScJWLOEjklyrI2sGnEZ1gsc1/gy0SEp9iWCSCEi+PoLBXGWC331hy1h1ryV+nuNoRDl5qji3XCY0qVgjQwpUZZ6pSlRllqmFLzmtHWjP5dBF4ml1evquKiChcViSocfMLGLyx8wmJPNMkdfRMENBNXCowiFC3/psfXDAUlTFrtIaPGd2T7VP0sSyfRMXHQmNNGmDH2UlLDDAz0EuNV/LzMPI9VyWp09aKXDboF2ROuzfD0E1zZ/8/RrVxDqYeDirlDlTemzPOA7wt0sm7Wn0j5eW1unBmzi2LT6FzJuL7YsLTkiG1TqPaGi6jCi029c3yZkc4SUkLeEiTTCr/+pVDLrJq2w5dP+3j6vFF3j2sFDvTbfPz96yQ1WxJ88gutJanvPlbmn72tyMyKFxSwcotq/NtoxG1JVA1NMtnkAv21D3nRZlPLCpNLKtdTKpNLKqm8oE1g27gVUITkFx8rsKvLqfoFbgYhYE+vw9nZ9a9l3hT8/GcizKwoODvwMn2j4UJKsCcm6dwwhh+IFEgUfZs2VkkEZzNh7o9n6lRVQ9iMastM2j2AZCCwwuHO6+zvmMFQbQLCYkAzee7aLAODQ4BXBzhhHWXO2VO3j83y3DeeZQUJ0ubI2d/hxfv+s6eqbQPTF2fZdx9GeZlI9uqmhBU80hp2M4TNDCURYFnrJ6N2IWusrYoygsF6jWGZAJfMe5m07sAVKkEjS4ezTNRJ1amHFWwkhRXiCh55NURjUtHNIKCXONh7nXgoU12mCEl/NEXZt32MuYNKWusmrfbckM2U91n+1dpn6ZEVDZtBe5JBZ5r5obcQ5BV0VgGI8QpJ/3vJhXez5+qfo2wToavg0D//La7s/+f4yo01zIUbVFOjYrlqbDFX3MOphFdLfN2ON12nV80Srmkwq6ipF7Oh2niKBgRVp6qmqqokonsPOkUbXkuo/NaXQ+TKt4JwST5woszT542G7beapB4ZtPnV9+Xx694JzRQFn/hCmKnl1pHUHzvskVSA4U6Xf/pgif/y1I2VemyGkM8lHpIsNj6HtLGG25KoqgKuLm68SCV7ehwChmSsy6l2QgMUTMF0SmEm5ZHX6ZTC+aTW8pzhNm4vqIqkP+oy3OkyHHcY7nT4yhlfXRqJKwW7e5wta0znMwpXF1SuLqosZBuvuVbecL/fkAheSDZvrDoQKXA2s/kAv1g2mC/p9Pnru+vHfQsMdy6wJ5Yk5svVvVaSGmGtTNi3bsMjgAFrkknjULXrviHPfQcQcl1V2ylMXxfLvi50M0MoP0mgOMdG661aldUviwxZEwxY11jR+kir3ZSVEA4Gl6z7OGQ8xxXzbq5ad2JjVN9gQY1SUKPMyVEi7iphJ03YSdfVZNZiKzWzlsTuFIpw2RVPsn9gZc3qy5uit10fM4WDlH2N3esVmMIgp3aSVWLklciOvWfBa5AaMid4bPUv0ZoQdAUXQib9fJWS24tUNBzFoOzvIt1xHClUVKfUZMuNUJ0iSJdgYbq6rFqfegMhDyWzgyVnlB7/daZyx7gw5X1GM3Zn0zIMFYddWiM5zlgq08WtSyGORPNVf2HbUfjKi0E+/FCeb1zU+d2vB1tkSbfheBXJz7y9yNsPmrxlj8UnvhC+ZWPpHcMWv/LefF3t68ceDzPdwhSttx80+ZePrD/IXZpT+ZPvtCYEwadJPvq+PMOdLo/9dks2eVvitiSqk8sqnRumcbrDsjotsBFBQ3Kg3+FA//qN7mf+KlI3HaIpkgf3WCRWFeZWlboEnzZub0QDLiOdLgMxh8GYy0CHy3Cnw0CHi7LhMri6qDXE5k0uqfREXFwJsyuemn9tySOmE4vqbX8tLRQFE2nB7lizxio/mS2SdF7LhOnxrZBMJjix38dAdJl4MIOLQm5DY1C6HObsyhjpbIR+kSVbs6+gmyPmLJLWPI/Rujz3HULBrapqNwrLiJI27iATPUAof51gYRpfeYnO1KtEM5dQpMVeoZGPD1L05SkR5lr2LrrseUoiwKrWzbQ8wLR1AIvNB0kpvISsjBoHKfHJAmFnlbC7StDN1QUJbIbtpuQ3IqovMBS6gKHUq7JLpVGShX24G4YZiaCohMgqMXJqJ2Xlxgd9v5snZi/S4SxzoPhyc0VUdSFugs/7nFWnSFEfws7FGLj8bYadr+OofiQKYgfXgqMG8JcWmhLbVbW5EurBpVKWoUiHPmuKOXMvy+VhLDcAJChLL7yiGUa1VNOo1NcyIbaaCezxmfT515vUvAcQhd96IsxTE+qW694sfJrkFx/Lc9eYR7739zu873j5llhEBXTPbL9CUlfynpI6s9I6kvrWfSb/6h2FqqvcxKLKr38x3BJVWFUk//7d+Tre0UZz3JZE1UP9hbSUU/jIH3Uw2uWwq8thrHvt3y63gcBajqdy1WIg5vLz71pXaXJlwdyqQjKtMJdRmM8oLGQUFrIKy7kfzmnaNys0RdITcenvcCmYoqGp4CcfKvHIgZ15JI7GG286n3nBx2de8DGzot4SBeOHAa8sCEai9Y1VQsCRjhzfXd7cJL3gqFz6/9l78zC57vLO9/M7W63dVb3vklr7YlmWbRmMbTAEIxuwTXKTkGUyk0wydyaThYFAEnKJgQkkIdtcsjD3mYTMncwQQljGNjZeMLZB3mXJlizJ1tqSurt632o/62/+ON1VfbqqWy2rOmC7vs9TT3efPnudc37f877f9/tmo2xvyNERPkdLzD9/Kh6GdMi6YU7N9XBiZj0jhSZAIPBIhEwiIvidddiDZNQmXKGzzXw5kO5fLVS30jD9cuCpITKNW9CtWbae/BJCOj7JCruojQUajFdpQGCGmnHjIS6OmIRlgbA9SLs9SF5pIK02k1GSly4sEgJTxDCVGFN0I6RLWOaJeDnCXp6wlyckC6sir9WgCpt18VdoXKKdzDsJhnI7Kbi+76wlwuSVGAUlTkGJUxSRy4qaLiDkFWh0p2l0pwjJMlnsdAaXtM+VEHMgOd/6Fn800HNZ9MHz4KilY9bcAnL+r5XuTA+V0Y5bieUuVPwvoySXdSHoUs+wI/QMTxd+ElNGaXOG0aUNCGwvUopen7PbqtqIRYVZ1Y4qVTCYspav0FeQ3LVpBEORDE6VsxYFB75/fm1Iajzk8akP5ti6iHg9dsLgfx9eG6eJgi3404ej/P6dOdIFhXvujTFSQ63tOzZbfOS2Mkk9P6ny6fti5KwrP3dCSD56W55r1lXPeNQRxJuYqFaiYPskJEhEJM0xSV+zS1+TR1+zi6ZS0UKuOxkkIPGQ3zt9c3slMRnPKPyHf2gMTGtvdFnf7DGZVZjKCdKFui72XwpRQ9LT5NIc82iN+6S09Il7JKLlQe75czpfeCh4W4zMLj+oTmYVhmcUhmZUhmeUqpWztbZgeSOi4AhemRBc2xGMqrYYDt1hk1RxYTCTdDcWCGse56b9AfZsNkJ32OT8ZJy2phwAM/kGhubaeGRyD3kZJAkShbN2G1cZw4Ftqbh02BdJGZtKhVOXC/cyqs6XQ7gwwq4Tf4oqLYi40GCX+sovmCKFitNEQkN0dV0NLBRfQczLEPMydHGBghIjrTSRUZuwVhGVlEKlIBoCaWohPQxZQJdW4KNJC03aKHgI6fk/S5TOr8R3ZQhVMX2CJcCWIc4Wr2XQ3oGlRrC1ELYwVlUItRwMr0CiCjmFsmRCzSwa7BUJTaZ/XhcjrSPSOv4ZDhLz1RB1qWiMdr6HhmzZSmqBNE5pnRXzC1x2Gk+zWT8MwHWhhziU30+zM1ox74wbY9qrLoHZqE9UtaM6kV7Jjkryr6++wDs3TeBJyJkax0752tRDowrOGgRRWuMe99yVpbep/PL39RdDfPX5MGs5zh0b1vn8AzFG00pNO069rd/mY7flS7KJi9PzJLUm2S/Jf3hXgXdsLsuOvnYwDJchQ3qroT6CIpjOCaZzCkcGl58rZwqeP6fTmfDoSrildEM1TGYqL+br1zv8yjvLqTHXg5m8wsz8tmfygtm8wlxecH5KXXOrkDcyFCFpCEsaI5LGsCQR9UhGJMmohydFhcXTDf02v/ne1UXCqmlJL0ypnB1XSc0qjMypjMwqDM0qpGbUmhcGvJlxYkqwuUnSuCQQtLMxh6t67OmeY2/3DB1xk+G5CH/+lG/TIxEcnYvTMWEiBJjKRoqOTxjXa9O8alemque8KOOu7ycacBxwp5hzW7FFCOMyyarfNnMbSBeugHz1Dd6LCBWg0QR9yfUmgZyOTOuEG2ZJz0s7lxZfAUS8HBEvR4cz5Os8lSQ5NUFOaVh1pyYpFD/qyso+nOUFPECUtL6TThc36d/ggrOLV82bsIhc2agiPWJehrg3S4M7hyEr0+yLzwWAJ3RUOT/IR50gSXUUmDLAvvT3tUBXqxn8H9/1O2huZcFZUUTIq8GgRFhkuT78HVqUstY3psyy3nktsO5UKoWH4KzTVnV/2pTMvN2aj4Xv/VQmStGrfjwh1eUXrz3PO3p9YqoI2N03w7FTMJaDgXTtn1frW1zuuTNbatUsJXz5QKSi+UgtENYlxSXP3KNDtfUwvX6Dzcdvz5VkXcMzCp++N1YzS6pfuLHIbbvK2Z4Hj4b42gshILP8Qm9x1NnQKuEbpy/cEJKmqKQr4dGZdOls9Oho9Ghv9Ghv8CpkAwAt8eCApCr+W2hrHFiij3riNaOCqP782wvcuMkmUxSkCwo5S5AzBXmL+Z/+p2AJhqZVJrJL9+FHw5pLVSRhDUK6JKRJwrokokM0JInovo74sRNGoI1fZ8LlY+/LEzMkDRFZar9XDZliJVGdyq183FLCVM7XHlcrXHphQOeFgbqh85VCIjg4qvBj6/zCqs39bfS15OhryfHTEZvsIq1qT6JAW6zIRM7/LmdtnVdn4xRsDZgukZVmNUebl2bCbazY3oDdRrOSQxPBe6/bHuCUcTU7zEOXl/4XKrNNu4nlBsnFN1z28QPErVN0yftRWpZETySQ1SGjgaegAI2ZU4x3vLNiHdVIqyEtmt1xmt3xkgY0pzRSmE+5u1WaGFwOGpVJ1mvHeMV6F4ufI1NeD4/lf5G8rG6rdUlIj7AsEPGyxLw0cXeuqt50KTldjHRiO4nZ4/5yWc0nqiHXP59zut+PdBUQgCf8YivVLQQM/m09Qfv4U6V5F877tBYsEmtXB7g2/CghygRz1O3nXG4vbW45mrqQ8h90mjFl5Xej4Va1o8o5CgO56tHz5ojJr+wbYEtTucBwdDbCt77vIqXghdHaa+F399r87h35knzO9eC/fHdtGgd88GqTu/aafOpbccarBINqA8ntV5kly8CRWYV77o0zVyMrwJ+4tsiPX1t+Qf7+SZ0vH1jbqPObAXWi+rogmMkLZvLKMu3fKonUyJzCkUGNlrhvRRFdprALYK5QedF2NHp0Jxce4CuLr/02eEGy9gc/nmN7p4PlCCwHTFfgumB7Asf1O5M4nsCT8E/PhyuO69ffk6chvCRlJiSq4rssKArzv0u++Fg0oBVSFck//HKakCYrio+q4ekzOjmzfA48SVWJRTU0hCWqIgMa4YmMwrkJtRQ5n8j4n8mMrymezok17W9dRxmOkKzrtti30aY9mcYwylEXU3jYUsFyFV4ZrSQ+r2WidIZNwmrwOtykTTDrRisqph1UzjutbNbHA1FVXVoMG5tWrVP1ECBUUt37sfUE8ew58tFepHL5j09XCSPURSS1RFB1WJKSVTyb8fabieZTRAqpqkU8Swncgj9r1MsS9cqExRaGT1pFDEuJYIowtggFLLCqwaDA9tCzbNBeQSCZ9ToYdHYE5lktSRXSxZAmIVkk4mWJeFnCXv6yiekCLCOJGW5lNrGL61/8KEgLEDBtgCbBvPyot5AuT93y1YrpidljLH2uu2jMqS3+crjsMJ5hi36o9H+J4FXrHZw3d7PJOlaxzoLUGXaq67M36hPLFFDFq9pRbW7J8IvXnafRsDHmO1CdGmnk4WeLSAQnZwSzZm2fcVf12Hz6znLksWAJ/ug70UUBnVpB8lPXm/zs2/zr/7N3Z/m9b62Vj6ngTx6K8ak7c7Q1eNxTQ7/UD1xt8q9uLN/DBwd0/vrxKHWSemnUieqaoPLCe+xEiMdOlAdlQ5U0xTxaYv7Ppqifwk5EJCerkN+lJHElLE2NgF+NqSoQMSQRA6qR6dK2IpUDxzXrbJpjq9uH2JKIp+v5KRuxyvsxqkNuUVY2t+QBK6VfzJYpCuYKCumCYDYvmC340omlmxmdU/n4P6/ePqaOtYLk8z+Rpb3BozUSvEakhNlMmHtPd3J0LIFdpW+5IxWOpeNc35QJeKuqwmOLPs6JKhKAMZ8kefcAACAASURBVLeRNjWYQgUIYfL9hg/xrsy9FT6q88ltACwMJrQehozNNMXWAz6BjOUukG0I+rIuheZl8YSBt6hNakFbh7RCCM3yo3/ZSoK6AFeN4GoxMo1b5guw0oSLY4SL42hOtuoy1Ygr+ORcdy0aKfu5SsAWISwRxhIhXKHjzH9codCjn2Jr6CCaMEtnZIfxDEPOViTz34+U89pVD1U6aDio0kaTNqp00KVFSBYxZBFdrlyQuFpyWgx3YBsxuosP0uzMcDrxm8w07aZl+pC/l65yqXf5ZVFNg6w6eaL5chp/sTZVCpWISHN9+CGalZHSPEUZ48XiHUy5Pay3XwuQ8YVo6lm7fb6BQhDNSpY2tZwGXtjeSNFg3FwaqZTcvGGSH985jBCSuOYiJRw828qFyQYkKUwXjozXngydGtU4O6GypcNlOif4g2/X1rvUh+TfvKPI3XvLA8JMXqypdaTlCj737RjxsGQ6VxuSur3T4ZdvKT+Djg1r/Nkj0XrR9SpRJ6o/JFiuYCytMpa+9LwAf/FolGRU0hCSNEQ8ogbEDEks5H+i87+HdVlVeqBfxvPDq3Lz+MVlqyOqRsW2BI7n74OUPpE2HTAdQdEWFCzfy7ZgC/KmwF7Ck3Om4JPfjJMzBemiT1CXFrvV8aMEyYYWD1WVnB1f/IgRPHtW54N7TDIWxHU4M+QyY3YwPB3FdlWKOaMqSV3AaDFEqmDSHbECZLVJzdHupRmvkAAITtsdXBu6EIiqgq/P/OemX+fqwrNsNV/CkBaWMDgV2suR6M2kNT9a1m2dI+kGfSzj2QHy0T48tTLFabiTtBeepNl8npHoB5iI3Br4/5j+XjpSP0CRy0dzF6rMF8M2GrGNRjKNW1CdPJHCKCFzAsOaY7l7c+H86PYcTdMv0zB3EhWnomtTGZIGfZKeyElCam5xs3sydgvj+Y1sdV8uFVa9XseA1ZDS0nHrCQqRTorhDlw1TNJ6if7s36F6fmFde+FJknMnrjguJYFiuL1iejw7QGU0VWVaayciMtwa/cdAM4YxdwOHzfdhyShN7hgxr0w6F0jqqJNgzqs0jFdx2aSPV0y3PcGxuWDBlSo8fmr3EDf0+XrUsOJhOypPn2xnOhsubevwmMBaA0JkuYLPPxjjV28t8OUDESYr5GZXBiEk//HWAj+2s/yCc3RQ44++E6spUW1vdCsKsSxXzDcCqg1eG1W576UQd+81OTnqN1p4qzrAvB7UieobBJmiQmZ1vtRV8dF/iqMpENL8zl265lsFaaqfmtdV0BT/9/NV3oq/9EQEQy0/ruX8L670I6au5xNcV1LVbPnf/n2CouPPd/mpjkrLqDp+tKAIyc5uhxv6HW7YaNPe4HFkUOOz9wcH1wOndbqTLk+f0Yk7KklD0N1djnb3x4oMFULM2cunD1+Zi9NizBBaIgHYOC8BsJY81kypM2C3skmfqJAARGWOA413c4C7l93ehNZDwp0KEGMhXeLZAdKJcl/2qH2RtuITJM0jLNwpbYUnmQzfglxUfHWh92doH3kWVijmkorGUN9dy/7f1aJkGzaSbdiI8GxC5tT8Z7JCIhDLXaA79QhIt2TjpOHQ4wzQ4wyQja5nouNm0CVa9gAN+lRgecuLMpzbRtpuA0TVzlfL4XII6QKk0DBDLRTD7Zih1tLLgObN0Z/5Co3W8cD8hjezatP+lSCAsBkkiX40dbj0dzma2oUnNAoyzpjTT5/2KhLBCesmztjXAQLdK9JhV1bomlLjvNNSdR826FMYy3immku8wfuSBfbNk1SBpFDUee5k+7yO28d0Ec7M1oYQaYqscAxIFxS+8NAqC/Euc1sffV+eGzeVZTLPn6t9k4Ib+m0+cXuOf3gmwrePrI2Nlg/B/3gmzMicwtOnjapZzzqWR330f8vAj2o6Fq/LB+6li1emO6qF91wdP1qIGZJr1tns67e5dr1TUeS2u8chFvICli6nxzQ+94BPXmO65K5NXkWk85pElgOTyWVbQ9pS4ehcnH3NlRKArcYox6welr4MjboJWtVshQSgyZ0g6ybJqNXN1gFsJcSM2kazOx7YXjR/kXyki5g8T1vx+8TscxXLOkqceP40ncNP0jH2JKpbxFXDzCR30zR7FOG5gcYDi6vMV9OqFUAqOsVIJ8WIb5Ok2VkMaxbdniOWO0936hEUWenXuHCG4vnzxGbOYLU04MXDMN/xykMnzS4ybCMWUVfrC3DZ8BQdW09iGQksI4llNAV9VqWk2XyOntz9KItcAGwlwWD8Z8gY29mgfqNqVf7lQnWDLw+N6VMsF031IThivpuQyPGa9XZmvPnrWHr02OeqpvzP2O24VL7MJ5Ucnepc6e8Fkjpu6gwVKn1az8/EuP9EN3fvTDE4GePsUBJ3nswubOvgiEItNJDNMY/f+0COJ18zeODoWhI6X6b2O3fkAh6jT7xm8DePR2paS/C2jRaf2J9HUeCXbi6Qs+DxV9eWrD56fG3P3ZsVdaJaRx11rBohTXLHbpPrNzhs73JKPoNLUbAEhy5oFXrjxcjZgqNVvFUbdJftjTlOrNBedcwMMVyw6ImYAfKYUAr0qLMMu0uJp+CM3c7e0MUKYtxtneNs6KoVDfQn9W6S7mSJeAhs4vIcndMPIrXKk5DRtzEeeQ9GOs01R+9BeE6JkGpugebpl5BCZbp5L8m5ExVV5qslqdXg6HEcPQ700j5+YN5SankIBEJKQuY0xXA7nqKRYzNzXI1HbTsKuWoYR4vhaLESOXW15XumG+4kfdmvEbfPBKZPhd9BKnon3rzR/ljHrXSlHr3sbmOV+1euqA8XRgkXx0p/j4ykaDJSnPH2Buy/XAyeLf5EYD2tzkigmK2U8ncTzHqVlF/DZYs+VjHd8QRHZ5e/D74/0IZlqbR4ZWX1wrYG5gTjVQpzLxcbWlw+dWeW5pikv7XARFbw/LnaV/WD3/f+95c0DXjgSIi/f6q2lfE3b7H4T4t8UkfnFI5cYTBmMXZ1O9y6zeK/Pllbcv1WRZ2o1lFHHauG48FPXm9Wda2YzgleGNB5/pzOsWFtVYUCJ6YE/QlJ0xI+tDFWZLxoMLlC951jczFaDKvCBWC9PsmsFyG3pBFAURpVJQAqLr32Wc4b25ftmOQIg2mtg1ZnhJGRFHu7XkJnDjxw3CiuGgYUZkJ7mYi8m4LWQ7gwwt4Tn0L1Kpm6ggvSpWn2FQ7u++IVEdOV0DH2ZJWq+ipWdWkdYg7S1LmY+HlcGUPxLIT05j8rEUCBFAqeouMpxvxHx1NCuKqBq0ZxtCiuGkUqqxfLtxWeoCv/HcSiaLClNjMY/1my+ubAvIN9d9M5+jh4r5+oSijpghXXIjF3ovQ/BZMN8ZdJGBMU3Ahj1oZl1xPxMrQ5wxXTTalx3q6e8t+kj1dN+b8275mqKR4f3D7Ck+famC2W7wlNSGK28K1XFsH2fG3qleLa9TYf358nrM97pFJZLFtL3LnHCpDUr70Q5msHQ9SSpN66zeI3fqzccWpkVuH3743XrHBqR5fDp+7MEtL8c/Xnj9aLpq4UdaJaRx11LIKkv9Vl7zqHvesdHnrFCHgiup7g5YtaqavK2XGVFy/ovHBOY2Dy8lszSgRPDSt8YGMVCUAyw/cnmrBl9QHElgovzzbw9pZ0UD8KbDNGedlcV9GWctRN0qTkaVZzge1FvSxtTooJvXfZfZ3Quml0pzGkSY4NJDnib891mYi+k4noe7DVslVT3+B9CG/lFonCc+gdvJ8zW//9ivNdLsKFEfoG70MNpMOl7zHaaMNkyK+OL/1LIMbCGJiMbbqt+kqliyhFZxWkEK+rFepqoXn5RSRVMBG5lZHo7UhR+fJSjHRxfNfvsOv4FwLRa7g8B+kFXXBi7gSK51/jIUaJFp5AN0xMEaZPf42Uu4VRt9L1QZEOPdbZCmN/CZyyOqum/NvVNK1qOfq6QFInTZ3z+TBNEZNfuu48vYkCG5py/NUzm3Hn74ldjTnCaqW84NCYIH+FBUfv323yy7cUSoSuYAn+5OEoRwbXzlP6nw+G6G91uX6Dzd8diPBQjZsGvHenya/eWj6moRnfJ3W2RhZUWzscPvXBHKF5ZrWt06EpKpnM1onqlaBOVOuo4y2OtrjH1X02e/ocru51aFxkHTWRUSrMux8+FuLwRY3DF/SaPOBnTcFL44LrlkgAwqpkdyLL4dlKM/8FTFoGZ7MRNsULAbIaETYb9QnO2B0Vy5y2O9irXMQQQRLZ5qTIKY2lTkMqFr3aSRLqBEfN9yCFyrC+kX7rVc6OxtndmSTHZnJsxDTbsRuCfqJ+NHPlCJ+CS+fYkyWiukAwF+tZxzpuZbDv7lVHXZunDpUIW2l4NFxIWqVWrTTaMLOEBLgKKivoPIUaKApba4xGbyNpvYwrQgzGf5qCti7w/2rnaqL1bUgEbVMHS3KKYqiVaH54xe9CAlPN11OMdC1K+bskOErIPAIKuELDFToD9h7G3XVV19NpX8BYZMO1QByHnGbSstKoPyRsNmqVxv62J3h5Ns621gy/cO0Forq/7+uSea7tmeHgUAuthkVftBytX9jWSA5Oz7z++1IRkl++pcAdu8vHMZFR+NwDsaqFsrWEJwV//kiUnd0OL9eYEN+x2+TfLeoOeWHKb4uarpGZ/6Z2h3vuypWaH8zlBffcG6+5G8JbEXWiWkcdbzHEQh57+hx29/jEtCu5vIbxmj6bpTGpY8MaDNf20XFiStATl3TGCJDV7ojFuFmsWkyygNcyUVpDFgk9SEQ61DQzbpQpL+ih66By0u7gKmO4Iorba59lTO1mnfEq6/QTaPiD9YC9h4zXQkFtYFptp9kd5+WRvSVibFjTRHMXycfKBGa1legLUc/mqUPsOvbHKNIqnW3NLdCdeojOke9x/KrfZbrluhXXFS6MsOv4F8pyA92DhAXhJSQt4sKsrOjatFijudz6r5RIV0OjdYyC2oO9qKhNCoOzjb+KpSQqWtYuJuOLtb/t40+XitEWzlW4MMK+gx9ZURbgCYMzW34FxTVJzJ1AY44WnsFghgUqmCXJ4eJ+Rt2NVdeRcCZIulMV0zNemEGnuWK6QLJFH0Nd1DltIZr6ylyMWzZOcPu20dK14HqCe0/0cHCoGQX/JW4pbA+eHX79xChqSH5rf469iwqZzoz7dkq1ijouxoYWl/NTwYIvyxU1J6l37jH5pZvLJPXchMpn7ouRNWtzTP2tLp++K1eSRGWKgnvuizM8+y/3YvdmRp3q11HHWwy7ul0+vj/P/qusqiQ1UxQcOKXzl49F+djXGviX6ZwieGZYwarCJa5qzBFVV4qGCQ7PNODK8kC/gC36OBFRaTSf9qIl8pBKpRB4JIxRtsWf4fbol9mov1wiqQD9+pHS7+N6H3aV9HNj+iSaXTZG9nWrl4arRnyCeewPUReR1AUIQJUWu479IeHCSLVVlFCSG2geNJvQUQiSVInfBWs0UkFSq3m3Lkbz1CH2HfwIXalH0dwCAonmFuhKPcq+gx+heerQsssuB8Odpj/9d/Snv0xv7htl37t5WGpzBUldTMaXRkkVXFTPZNfxL5TO1YIswFVCeEtS7x4qrhLi+FW/SzHcQdP0ERq9Y3TysE9STf8aSLmb+F7hF5YlqWEvR7d9PjAtlUrhSoVTdgeyyj3Up00HXChKKX9b4/1XpbhjEUlNFzX+5rnNPH2hFRBclcgS06qn/HOvM+Xf3ujyxz+ZCZDUZ87ofOpbtUuNL8at2yz+7Kcz/Ot3XLm12EpojXv8qxvL5/n0mMqn743XjKRuaHH5zN3ZkutJ1hR8+t74mkef30qoR1TrqONNBUl7o8eubpedXQ5bOl0+8c/xgPfg8ZSKlJR0WpYDJ1IaR4Y0jg7qDEzWxtLmcpFzBM+PKNzSG9SraopkbzLDM1OJqgM+QM7VOJ6OcXUiV2FZtcMY4WWzr0KvOug00xWaYXtykO7wEeLR+f9LMChiiTBZmWTA3sNFe2dpOU+opPR+1lsnl3irejRPv8xE241IRV9VJfoCOdww8I9VLaQWQ5EO6we+ysmdH1t2no7J76E05SFWZV05zS+acqsP0FKIZb1bKyK1i/cLFzyXXce/sOrCMCFd2gpP0Fl4FCF9LWijdYKEdZS50J4Vl70c7e9Q312lCLDimUih4UkVgYurRgMuC41zr9Bjf4swPmE0TQuJ4GzhWg5yB8vdE6q06bNOB5ofLBDHc04bRVn5UpNUcvRp0xXToxGL9+0YIxkp+4eenYrxPw5vIGv5UcbOsMm6aOX3MJaD0zOv/75tCEs6Gsvk9+svhvjq82vRh17yob1miaB+aK/J6JyyZtZNk1nf6/WT789xakzjc9+OUaiRj+n6FpfPfihb6hyZMwWfvjdW1Yu8jtePOlGto443MFTFL37a3uWyvdO3jFra6nZLu8uJRW15c6bCE68ZTOUErwxpvDaiVRh5/7BwPi3omRVsTAb1qk2Gw9aGPCczy7t5XsxHaAvZdIWtJXpViy36GCftIIHa03yOG7uO0aAUUYQEygNlzmzipHsDZ7mGagN1Tk0wo7bR5E4EibFbIDl7nJnma1ZVib5g7H/D8792SToggI7xp1Ykqmoy7etRF6OgwpwBzsoRpMrmw+VUf9fIo5eo/F99YVjcPkNv9huE3KAd01T4xopq/mpYrfa3a/R7dI1+LyAPENLBQ8VTQpzY+fFF8oAxYrlgpX7RjXMuey3H9RtZtv+zlPRYZwPtYRdI6rjbUKVTGug4bF1iRTUyMsLG9jQbe+cC/sFPnmvjgde6SxZHYcVlz5KUfyqVwvHg2Sv0TD07rvHFx6J85L15vvR4lO+fqr0FlZjXv75/kf71wpTKi+fXrkAL4PAFnc/eH+P0mFazrlbrW1z+8yKSWrAEn70/xsBknVbVGvUzWkcdb0B8aG+Rff0Om9udS7bH3dXjBIgqwF8/vrx35Q8bL4wK2qOS+JJxcku8wIRpMG0tP6gdmY3T2DobSIsCtKpZMt4MqUX+qql8CwjIS4OYMMnkPfJiM1NmL7YXwcAhamRKxVVLMaqvI+JlCctgAVK4OEYse55cfMOylehLjf3FKv0/LzWfm42hNc/LD0wV5nSwVhndkV6AaFbTga6EpYVhS6F5c3Tnvk2TGZQIFLVuBmM/RV7fsKrdXK32V/HMqrRtaQTY1htJzh4DBNO8jQ6+Q2qulZH8Fs4bO3GqyDwW0O4MEffKco8FkprzQpy1K9uxCiTbjFH0KlZUpkqJpJqOwj8eWccro8lFS0uuSWbRlcrI7YtjgkwNmqo8c8bg1ZTGzBqk+g3V7zb1to3laPGJlMYfPRiraUMYRUgSEVlxDMeGa0uGizZYjt9avGAJPnN/jDPjdUq1FqhrVOuo40cUsZDH7l6b/tbKNOe2TpcdXdVJasHyLaS+8lyYT30rzr0vvbG6odieb1klZXkgXsDeZAZdLF/85UiFgzONJb2qIjw6G6a4tvckW8IjNCr50rwTxSSj+SbOZrp4+OJ1PH1uN4fPxrA9v6BIIOmzzqBXSXcDSKEyZGzBQ6nQxjamT6Fbs0y3XMfBfV8k1b0fR40iEThqlFT3fg7u++Ili6OWg+Zlac8/VmHmP5a8DS+rw0TY/6yWpFImmrCyDnQlqG6+Ypqf5n+SHTN/FCCpngiRin2Ik4mPrZqkwuq1v5eC0Iv0XvwWzdMvl2ywXKK8PHoDI/ltjGvrln1JAWhwp2l1KjXDjlR4ze6skJoA9GlT1XWpps7fvbSei7NRhuci/NmBbUtIKmyKFWgNlUnewr0xmBGXXeUfC3n89u05epsqv9u1IKnxkMdnP5QNkNRnzuh85r7aklRNkXzi9jx/+H9laY6t3OjiSjGWVvnU/45xcdp3Dzg9Viepa4X6ma2jjh8BNIQ9+ltdNra5bG532dTm0pHwH7RPnjT4y8eCt+qpMbX00B9LK7w2onJyVOPkqMaFKeUN3w1loiA4MiG4pj0oAYioHnuSWV6cWb7IK+uoTEqV928aY13LeWJRP5LS1TBNwQlzxOrDlP60rw/cjCd9MrdJH6dTnVvSDMBhnXWKgdCOQDeiBVhKmJSxkV7rTEACAJLm6ZeZbH0bxUgXZ7b++xVT4lKol0ytA0hVoTt3P63FpxDSxlJbmA3tLf1/sO9DdD3/KFSY/K8OqpunbfwpOkYfR3j2pReognBhJKBTjTgX6c7dF5hnNnQNqeiHAr6zq8VqtL8reqcKCUkLJebQnXmYXENZbuATR52MkmRSW15rG/Zy9FjBlrkLxPGk3VlVl9qsZOnTZkp76MtNoOgKDs824EqFL7/YT8FWcbwgWUzoNtsaKl8CCg48m7q8e723yeWT78/RlfTY0Oryia/HA22Oa432Rpd77szRvahw89svh/jvT9dW/xrWJb97R46r+/yXjs/eneV3vtFAfg3bd4+lVf7TV+P8MDT9byW8KYlqU9Tj4/tznJ9UuTClMjCpzhvu1i+mOn400JN0edc2i/42l/5Wt0JXuhhbOyojqs+e1UnNKpwc1dakIvdHAccmBd1xSXs0aFnVGbbYHC9wJhuULzRFLK7vmeb63hnaYiYx1UVTJaZpEQoZdCUmGZztYKee4qjVi4taIqkA5+w2osKkUSkGtheSBfqs01w0tiGrGNyn1WamtQ6anbEAWVU8k+bpQ0y13ICnrqz3G2+7iY7xHyz/hFI8ZIOD3dxAW+GJ0uTO/CPMGntKxvu2nvD38RJtU5eDJww0J0fTzNEqHa1Wh6U61bzez0zoOprMQ5hqB0OxnyBrbH1d64bVdaFa9jyGXWgyYb6bmWgoYDCJRWtpFkuEGDY2LqtL1T2TddapwPlZIKkXnJaqLVIjwizpUlXhsr3jAoV8miHZzkuzjVjzxDRjVqanNeFxXTITaFe8sL2nhhVMd/Xj2vUbbD56W77k9dmZ8LhuvcMP1kCPCtDf6nDPnTkS0fnOVhL++9MRHjhS2yxPPORxz105NreXr4kXz+vkKw0/Xjf6Wx2iBhxPLaVNdV6x1nhTEtVoSPKOzXapew741XgXp1U+/0BsTd+w6qjDh6Q1Lultcmlr8PjuieCDua3B4yevr55SXoDr+YUGZ8ZVlsaIRudURufe3JWlEsFTQwof3ORhLDnU7Q155myNtKOyp2uW63tn2NwSLDLJuQqaIimaKq9cjFFQ/E5CUcViuzHKCas74CIgEbxmdbEnNEhoSTOAmJehxz7HkL6pKoEZ1fqIeFkiXtB1QHNyNE8fZqpl34rtQ8/3/xztE8+WKuBLUD1osP0qfiEoRtpK/ypq3YxG9lO6LqSkaeblS7oHLAeJgtt1Dd3d3SinXl80VQhJ19QjjKXfja0nsIwEnhomFbuTgtbDZPidV9w04HV1oZqPoi51Q5CFEE40DvjRVA+FQWNL1eg5+M4L66yTaLIyBT/lxhhymiqW0XDZaYygCo+GUI7dXedQZIamEMSTJlOjK5PEqxNZolWsqE5MCUZzqx3LJD+9z+Rnbijrey0HvvhYlGfPrg1JBTAdgTr/dTsu/L+PRSsaiFwpmmMen7k7S29T+Rx99fkwX3+xdq1XN7c7fPquHJoq+YP74xWa/yuBEJKoDpVtH+pYwJuSqIaqHFUsJNnQ4la8YW1ocfmVdxYYmlEYmlEZnlEYmlaZqEdg61gFVEXS2ejR0+TR0+TS1+zR2+TS2+SV+2NL+MEpI1BtutS+xHZ9Ujow4RPTc5MqFybVH5lq/B8Wco7g2ZTCu/oqW6xem8wwgsrP7BmsWM50FF5KJTmSaqJXtYiokq6u8gCZVPL0axOcc4IFLzYar1rd7DaGKrbX6E7TKXRG9fWVOyoUBvXNbLROBEgMgG7P0TRzhOnma5ZtOVqMdHHsqk+y6/gfo3g2QnN9ghp15u1OFXKxdXiKQUHrYTSyn7RxVYA0h4vj6HYGT+ioSwnvaqCoWH03ASBVA+FeTjhqvj1r0kIR0JA9icQ/37aeIBvvZyJ86/LV85eJBe1v7+D9dI49Od80YRnzsrADTVYpigqAJ/BmQswZe/AIl7SiKWMjplK90FBIl3XWKUKyTPYWSGPeMzhtd7B0zPCLp0YIC4ve5Dhb2oawLf8F1fYEjrZ8JgWgL1KkO1L5PUwV4KXx1Z3LiC75zfcGi5gmMgp//J3YfNvjtUNqVuWPH4zxW/tz/NkjMV6tIcED6Eq4fObuHG0NPkmVEv72BxEePla7iO32Toffv7Pcceo/vS/Pr/7PBtyaPJslv/6eApvaXX7+L2uwujcphJQr3yhvRMQjmrzzhhgbWn0NzoYWl1hIcmpU5Xe/GexS866tFh+5rVL7YzkwmlYZmVUYmVNIzSqcn1TrVX1vQajzVbaLH0yKkPzVz2XoSHiBlNxy+O2vxyuunQ/fUCQ1ozAwqZKafePrStcSe9tdbtvqMDGn0t7RU5qethXee02KeMjx+6lPNHBwqJlXRhPY8+nUBs3hppY5NEUu0pD6OGe3MeIGi1bA97ncaaQQECCrAGNaL1N6d8UyACEvzwbzVVTcim25aojE3GsrdnXy7aC+RZdyPwIXKVQsPYkZbiVrbGYsehtpfVdVwtc68Sy6naY/+yJ66kXEKlP3EgUUlcKun8Vt8VPyoVP3r34dugtJG0J+ZFMKBbPzQ1yY2xSYzdFiZOMbKES6lyXsV4J3PfmhgJfpclFU8hrMGnhS5/yGD3Nx0n/+j+gbmNEqK/UBkJJe+wyN7kxgciqVwpIaR81eTCrT9hu1cdYZk+zovEBbfLbUQMB0FP728AYODrcsezxxzeGW1lnUJSl/24MHzipkV+EF2pVw+eQHcoFo47FhjT99OEqm+C8nGTJUiXUZEoXVoL/Vj3IutHz2PD9i+9Tp2kVsr+px+H8+mC0FvzJFwWfui9eI4Et+9dYCt+3yr4lbPmMfklJeX4MVv+nwpmRdpiP43quL36j8NOxCe7PF6KlS9QhgT7gixgAAIABJREFUaLCu2WVdc/n/hy9ofO6BeGC+3b02G1o8xjOCiYzCZFYhXahHY99YkDRFfaP89gYv8LMz4dHW4PH5B2K8dLE8EHlSoGusSFKzpmBoWuHitEqxyqDytRdqU7385oVkU7vLLVtsbtpssbnV48CRCKcXRTobdY8zI41cLIQ5PNxEuorGL+NoHJ5tYF9TeknBE/TrE5hSY9oL3tezXowzdgdb9LGKyGqHM4QrNGarkBpTiTJobKloBhDLXaA79QhIr6RtXOjq1Dn6eKnlZzHSxemtv0Y+20Vr8QAAOX0jY5H3kdG3LhuRNMwp9PmuWFbfTeijL/kj97JnFkAgjRjm1rvJX/Nv8RrXgVNEOAWcpo0k7/8lcFeQpygeJOwAEZQIpJ7EU1sC5yyVSqE5OZKzx4nlBpluvhZPra1O0VXDaPPtaNE8aCtWRFGZMZAFDSk0Ut37SyR1TOtdnqQCnfaFqiTVlQrHre6qJLVTnWVnwyC7ugYIaeVo5nTW4L88t4WLmeUt4hQk1yUzFSQV4LnU6kjqdettPvq+fGDc+/bLIf7HM+E1eSkO65Lf+LE8974UqqiArzVJvarH4ZPvL0c5LQe+8FDwGX2luLrX5vc+kMOYP5S5vODT98W5WJOOU5L/+11lklrHynhTEtVKiPliqko89EqI10Y1epJ+yranyaOv2S2Z+C7GSBVN4Ds22ey/KnixWY7fDWMyozCVU5jKCqayCq+OaDW6yOtYLTTFJ6G2R0XR0a+8M8/1GxxaYh7qJYILnYnKQT81o9Aa95jMKqRmFIZnFQanVYZmVC5O119YXh/8Bgbv2Gxz82a75HwAMGcK1nfanE4FB6Pp6SgX09GqJHUB46bB8XSMq5Z0rhLANmOU42YPaRnscz/uNmLgsF6fqiCr3fZ5JApzWitLkVcbGTI20TfvBLCuNUp36pEq2lGJEjZBK1Z0dRqPvBvDm2I88h5y+qaKbSxFND/k71d3NxIo7PpZIse/Cp4X8F6VQgNVJ337X2Otf1flivQIUo/gRG4gfceXaHzglyuvYCEhbkOjHby8JZALkd/6K8hwMJq8cO5SqRS6nSaePU86se2Sx3U5CLgBOAJcUSaq81FU6QlMo5lUzx0lkjqldS4bIQdotwdpdscD01KpFBJ41e4iLysJd6uS5rbOl9jQPFp6tzBNi9MjjfztS+sZM1d+Sb0mmaFBL39vCyT19IzgfHp1z5TN7W6JpNoua2biD36b0k9+IEd/q8uuboff/kac8fTajXXv3m6VSGrOFHzugRgnR2tHZ65bb/M7d+TQ5g9hJie45944w7O1Ian/9uYity/iDU+eNIDXpwt/K+AtQlSXx0xeYeaCwuELwemxkEdXwqM76dGV9OhOuJxIVV6k1QiMoUF30gvYcQD8wzPhCqL679+Vp6PRYybvE5u5giBdFKQLCrN5//dcUSFnQZ30BNHR6LK+xaMh7JGM+ibPiYhHU8z/mYzK0gvHvS+F+IdngkSkISRpb1hdejQRqXxx+eJjUXKmqHm04K0HyeZ2n5zeuMkOtHFcjLmC4MVhFU/KCuK4szFPzlEZM5eP0p3PR4hrLhtixWB1PpKdRopXrF5yS0jHkNuMLly6tdkqZPUcEkhXIasZtZkRfT1d9gWMwWcgYD0l/Shk3AHdAwkibwWq5W21iYHGf3epE1fCUhN8t2UruX2/jjH4NNr4UYRTRBrxcvQ0UUVnuwTW+ndhbrmL0Olvz6fUJURdSCzRewKyqEEmTvpdf47buh099ULVdXZ3d5NKpVDd3KqPbbUIugEImAlBaxFmDCiWh7qQNc26ga9haH2ciNzAmL5u2XW224MVXqkl0mh1MudVRkXjosj+rpfobxktTcvkHF4408F3L7RdkqRuiuWr6lLnTDg4uvpnzdcOhtjU7rCh1eOPHoyuWcekze0Ov/eBHMn5yv7GiGTfBocHj64dUf3SExFaYn5Q6T9/O86FGrYsvXGTxcfely8FLyazCvfcG6tR8apPUj+4p5ypOHBK56++FwFqf0+8WfCWJ6rLIWcqnBlXODO+8nwHTuuMzCm0NXi0NUja4l7pTW8pprKVYbud3Q59zZcmS1LC5x6oTG380k1+qitnCfKWoGhD0RalT2G+e4bp+NuvjQB89RBCoiugKlT0V26Kemxud4kYkoguiRiSsA5Rw5dpxEL+J2pIzk2ofOmJ4KBw63abD+9bXZeapmjlOZ5c9H1kTcF4WmEiozCeVhif/zmaVhibU6qS0bUwxn4r4m0bbX7njkqdOPjNC54f0DlwSufokIbrCTYnPW7sriSr1zZleHpSJe0s/1g7no4R1VzaQ3aw9anw2GUMc9TqrfDAHHBa0YVLm5oJbFMAPbbvpVmNrM5oHWjS5mbn2yhIUCTEbGhw/N8XIEBpMFfs6nQpFMMdGFaQTMtIC+bWuzC33gVCwWnZjtO6A9TVp0dzb/sIoYHvglPwD3gpSbUV5KyBuf4nyN3+m0ijAX3kxarrWty8oRjueF3HWQ0hd4KW4tOkoncH3QBsYCQCi5SrC3exhkOXc56OzCCWEuFiqDK622FfpMUZDUxbOIbzdisTXkPFMmFhsdNIMTTTTk/jJGHdYnBc4fkzPZyai3E+H6lYZjHaQhY7GoP3gi8xgB8MKbgrpuyXeh4IvvjdGKoqSRfW5ll102aL33xvvtR4xPPg//t+hMdOrG2TEdcTfOGhGPGQZKLKuPp68e7tFr/+nnwpCj6WVvj0fbEaRYclv3hTkKQ+e1bni49FkfX6hBVRJ6pXiMdfDfH4q8FpUUPS1uDRGvdojnm0xCUtMa9q2n/hLfRSEIKqtlp37DZL6YlL4T/8z4bADdcQ9vhv/yaN4wpcD2xX4ErfgtGT/kdSLiL66D8FH8wbWlw+cXsOZZ6IqkL6PxXQVYmmljWco3MK//F/Bbu87Ox2+K391QnKUlhVHHeyxUvf3FLCbF5U1Yh+52iI771qMJVVatb/uY7loSqSq3udEuFcwJFBHdulNNgVLMELAxrPnjV46aKGveQl4cysQlPYY3tzkKyqAm5onuOpySRFr/pNIREcmmnkxuY5koYTIKu6cH2yavZhBx6NgtN2ByoezWquKlkVUFUGMKH3omqWnyqPOZVJEU9AToOMhuoVKpZfLVw1RNP0y7RMHUQ5ZeMJHbdrL1bfTchIC0gPbfIE6uw5nPbduMn+SxY0KXMXiL7894D0iZ4UiLTuV9B7ApkOQzFK+va/weq9EW38GNrQsxXrWUxQpdBIN26lEO2pmO9y4Xe8epzOwqMI6WAqrUy13MzBfV9k3YVv0DH2AxTpRyar3d0qEhWH/XNf4WvNHyGtlQubOu0LNDtjVY9jyGli2K20oTJw2GUMowsXx9M4NrIRaQ5yMpVgwjR4ZS5escxixFSXa5OZqtt8dlhh1lz+GfWeHSY3b7b5/IOxwL3ld31ai2eb5MP7TD68yO4qawr+5KFozVuVKkJy8xabH5zSWXwsBVtUBD+uFM0xr0RSR2YV7rk3zlSuFkRY8m/eUeSua8ok9bmzOn/xaLReRLsK1InqGiBvCS5MqatKR3z2/hjN86lqP3UtaYiU/46HJQ0hP9q4lJhpilw1SQWwnaXL+1ZeoZJFyuU5QGiqpCu5utR5qIoNi3UZ5DAWqlx+aEbh0AWNdEFhriB8qcS8ZGKuIJjJ+9OXe1utzQOojpUQC/mG4jf02+xd5xAxJJ+9P8aRwfJgVrQFB04ZKAo8e0bnpYvaJW25XhwVNBiSnniwGUBYlexrTvPMVHLZ6JMrBc9PN3JT6xxxzQ2Q1bBwuMoY5hWrF4fyzSURvGZ3soNRmpYlq5JZrexzmlDG2G48j+w0K6vnXQEZ3Sep8/vpqitH25ZD89ShCk9RVdqI1EG0kcMUr/q5UjW/cIroqYNo48dwmzfhRVrwwk2gBdPRoXPfpuHpj0FGLbUXBZA5DQTIYgxz850Ut/846DFCZx5EOJWFV74mdY6m6SM0ZE6jeiauGqlwO7hcRO3z9GW/RtgtRzy78g8xE74BUEgndpBp3Er72PdJzJ0IugEsgYLLnvxTHGi8G4BO63xVTSrAsJPkghN8IemLTbA+Nk5uNk54kf/uawMZIMmcrfLiTONy5lmAb+q/rzmNvijSvtgvdWAZXaquSv7dOwu8d6dPyH/hxiL//9Ov7zpaLQxV8mvvyXPL1rKmcmRW4XMPxKrWcVwJQprk47fnuG69Q2cizD8fXNsC1G8eChPRJdeud/jM/bGaRaJv22lx997y/fH8OZ0/fzT6L57hfKOiTlR/yDg3oXFuFU6/qiJxq3DC//pEpJQejxi+Z154/hPS/b8NTWJoVEQNq/WJvxxU25+lkBIcj6qkYTIrOHxB89+MrfnPvFwhbwqypiBnCnKWIFPlgXFkUA8Qnjp+NNCVcLl+g8O+fpud3U6FM8LbN9oV39tfP758BXQ1SAQHhhT2b/BoCgfJakJ3uTaZXpEc2FLhuSmfrEZUL0BWo4rFLmOY41bPErKq8KrdyQ4xQpOSr6JZHUDBZVrrBCAscnSq58gTJ+ZlfLJkKT5BLagsjg55CCZbLt+ZJlwYYdfxL6B6lSRRQYJ0CB/7R/I3/IYfWZ2HcApo48cC80s9ihQuxszjhEe+hWj0oBgGq3wOBAKyOigSN7EObfZ81f1aIFmx3AW6Uo8ipLui28FqoXoFuvIP0lJ8hsUv1gWth6HoTxFPnyWWu1ia3pg+5Z+HldaJx1bzJQ7IO+m2z5N0J6sey5DTFCCpinC5qeNVrms9Q1SYnHD7mcj5kdYFX9a8o/DCdGLFlL1AsjeZIa5VFk+lsnBorPqy7Y0uv317no1t5eWuWedgPFd7K6gFNEU9fvf9ObZ0lLd5dFDjTx+J1rwNa2PE41MfLHeb+pkbipxIqTWP2C7F/3ouzDcOUTUL93rxg1MGt2y1uarH4flzOn/2SJ2kXg7qRPUNgmoXteOJio5Hl4PxjODn/lsCVZHoqh9hVRSJIqj4VHvUD82o/Nr/avBlAp4vG/Ck34HE8QS2u0Bmq9+QA5OVdl91vDHR3+rwnh021623qxYYLmAsrQS0wVcC2xM8cVHh/Rs9wkueZB1hm6sTWY7MVeoIF1D01BJZNZTgFR5XTK4yhjlWjaxaXezQg5FVXSngeCE67Yto0mZc72PM7Scrk6iKTSRfQM2oYCpUvR+ESj7WR3LmCHOJnUhldYNx3+B9CO8Snaiki/3adxnveGeFJ2x5Hht97vvohcMouRSlOz5pwXiVnuyeizH4tK9/XYTFaX7h2XSlvlu1+YCCC55b4Xaw/DFImqzDdOfuQ/PK6XEpdEai72dO7CIx+xqaE5QSKatsfGBIvy1q3EtXPZ5Bp4mLi0hqW3iO/b2HaAmniQoTTXhsah1mIpdk4VxZnuD56QSmt/L1vqsxR0e4cj8zFhwYqn69vG2jxW/8WCFgPXXglM6XnoiuaXHn3vV2gKQ+fMzgywciNSddXQmXe+7KBQorv3koxLHhWlIWyR27LR47YSyRF/m1HrWE6Qg+/0CMu/eafPNQqE5SLxN1ovqWxsIN+fpuGtsVNU/11PHGxJYOlw9cXd1z8/SYygsDOi8M6AxOL0PUXidyjuCJQYX3bajsXNUXNTE9hdcylb3XS8u7Gs9PN3Jjc6XHamwlsmp3so0RNsXHaJE/oDdZ4EL2amatLlqdEXRpkdL7ebn4XkwZo9keZ7/5FRRc1EUyAA8BQiXVvR9bTxApjGJYs8w07cE2KhsRLEXH2JOBFqLVoCBpzJxmvOOdASLZ3d0N0kUrHkcrvIDwfJIn7Gw5+jtnUO37EnhoY0dKRDWoQ1XJNGyie/hhhFx534TnBNwOqiHkjtOb/Tpx+0xgesbYwXD4LsL5SVryhyuWGxkZYRMaGpduKeugrUBSm7no+NFogcf1bad5e/tJFOERmyepk7kEr45uAAQjIyM4nuC5qQQ5d+Xn46ZYng2xYEFoKpXC8eDJQQVrCaFRFcm/vrHInYu0jq4HXz4Q4eFj1b+rWuLxV0NsaXd53y6Lv38qwoNHa7/NbZ2+i8CCY8tadJtSFd/z9Z1bba7pc/iTh2sd4axs5ms6Ys2lC29W1IlqHXXUcUlEdMlVPQ5719v0t7p88ptxFj+ID1/QAb8YyHJ8WcaL5zVePK+vuTvCZEHw9LDCO3sryermeAHTUxjILa/bm7N1Xphp5G3Nc1XJ6m5jKKBZ1RWb7ckhrmk+R29kCl24WBa0hS8wa/nLJtwpdGkyaGzBFTrZUBNfa/4Ie/JPsdV8CUOaOGiMaX0MGZtpipXtolS3SOvkC2Tj/WQaNoJYnuwstaVaDopnMdn6duLZc4SL44DHbOopEhzDI489T56F56DawFyoQp6wFMI1AwQVoBhuJ924HVeL0DH+/VWQaPeSbgctxecCJNVRGhmO/Tim00py+gSKVxn+Wki9D+qbWGefQl0h/e8hGNP6AtMWjuui08zgPElNGln29x6iM+ob/8eEiZBwcnwdQ3NtLJBUT8LBmYYV3ScAusNm1Qp/gKeqFE+1xj1+a3+ObZ3lczqRUfjTh6P/oh0T/+5AhCdPGjX1LV3A2zb61lALsjTLgb94NMYLA7VL9xuq5BN3+LpXgH39NrfttGpIhH0z/5FZlW8fWVv3g7cK6kS1jjrqqICqSLZ2uFzd57Cn12ZrpxvQmq5v8QLFgpNZha88F+bMuMrx4UsXQ9UaF9KCF0YEN3RV2lbtasxheYLhwvLRjGlL5/npRFWyGlUsdhtDjIgGdjQPsiM5iK76g1xeGkSwMYRDJltAwcGbf6xGvSz95nEGjW2YSoS01sKBxrs5gF+0o0iXTvsCSXeyRKzK25UlUjmbvArbSAALLVbvK7VhXW0BpKtGsI0EM8170ewZts/+OSF3DCFdJApCeuBIQuNpyFZJ9VeBJwzMUAuuGsXRolhGMhAFXi2JVt2V3Q5Go/tJmofRvTQTkVuY1G+hIT1A0jpeMe/CeZQIxvQ+hrSN9M78JeoKZuoeCkPG5tLfC2TxrN3GqJsEJHuaB7i58zia4iKAqDDJFSMcH+2nYIdL2/ZJaiNT1srG+i2GxTXLVPi/OCoYzATPf3+ry2c/lCW+qKj04IDOX34vUnNt6AKihuTD+4p85blwQE7gemINSKrkzj0Wv3hToVR1ny4IPv9grKLL1ZUgZkg++YEcO7vLUfZHjxs8crw2jRCEkPzauwu8Z4df3OZJePBonaxeKepEtY466gB8u7HdvQ5X99ns6nYJ68uToL3r7ApXi28e+uGmtU7OKIQ1j6vbKsnqNYksjidWbAgwbek8N5Xg7S1lsirwaG+YoTc5QUM4R16G/g975x0nx13f/fdvyvZyvamdTr24yE3ClruNC9iBEMBgQgIhFR5KaIEQSkISSOAhoUNCaA8EQyDGYNxwt2Vbli1Z1erSna737Tvt9/wxV3Zu94qkPWHL+3699jXS3u7O7O7szGe+5fN10/VjmI7GzuGl9I9WE3fyQJ9nvT5p0JrfywnfctJq3LM+R6h0+dpIWTGazeOo2EUiWbNS1A08Qzq8BN0YZe2+L3i6+6FUktGLg0pP41UT/7f0alL+ZaiGazBuixDDyvm07boDZZZ6ysnXVOhuvo6hGRrAPCNNZ6DQ7cBnDyLRMAs+K0f4aY/ejrQFWs6gceBhaoa2u41S0rXi6lYXumJTjZBVwnTqbRiK+7r3xW/nhtHSZRcOCnuDl5BTIxNC0ZYK+80mhh23ZGRTw4tsbNgPuJ9zEIPjg80cH2qaaNYbF6nbhmP052cWPVHN4qLqpOfCb3zdLw4J9g0Vfwcnhl2P54jfxpHww6cC/HK7n/lK9S+stvnYzWmaqxxqIw5fuC80b+sCiqyuekYVPnNXmN4yTreKBx0+eas7PWucnz/n50dPz+3CbDYU4ZYTXLlq8qJoeYMFzH9JxtmOkPLkLIleDui6Lquri33uKlSoMD3/9PtJVjdPn6o9OqCyo11je7vGi91nPmo6VzY2O6ysdo9rhaLRkbB1KMbALNGuat1kY00CTZEsbGng8mUvoCrO2GsI0tLPQD7GzsFW9o0sxnDctGSDmmC53jtxSprauNSnLWBAa2EiZFSA7uRZaB4i6LjisVCsAujmKK3H7igxhnU2JLau8+wFX/U0LPmtHlaMfoX+4BX0B65k2aHvTY4fnQO24p+1CWrFgW/O+poObn3u4RXvoDH7IA3Zh0jo6zgW++OJx+jGCJHUMQK5XsLp47R03QfS9nTzj4vOJyK3sDd4SdFnHLMG3bKL3PP4MDxlF4UiNSc19hktnrGoYS3LH654iKBq4JgqL/YsIZWfdKkYF6nPDUdnvBACCKk2l9aOECgYmjBRC5sUPNIxve9pc9zmY69J8/WHQrw4D2n3cS5uNXn/9RnP4JpP3hme12771lqbf3pDioAu2d+j8k93h0nmyhcpbog6fOrWlMdO8XtPBrhrR3kurlVF8oHrM1y6fFKkPrTPx9ceDs7ZzL+/v/85KeXJW3+8AqgI1QoVXgFoijumdG2LxdoWi0N9Gj/Z6j1I33ZJjjcVTPrqTyq80KHxQofGrk5t3qbblB/JlQsli2MnJ1Z11SaoOSTyukesXrh0gDWL80gp6EtV0T7cyJbESkad4iatmJJhjd6NJpyidQOklSidehuWUkLQSIc6q5t6q2vC93NcsI77gc5kteSNrEpkwEHGbZLVy3ih4Qs4ivf7FtJACvdz2Pz4bXOKfkrAUfxzspUKZLu5+Nn3lbTOGsdWfLx4/l9Sbz2B7gxP3H8k+qdYdjWhTDs+YwSYm1g30YvM+90Nl9TYvTSaHUWequNCMeEE2Ge0eBrnxjmv6gjrwx0cH2xCMvk7OBmRGlDsCTu0qevuz8ADxycnT61pttjXXapGeLb4+ekgue2SvOcYYFjwlQdDPHmoPKnxmbhgicmVKw2++lCoaMjH6dBaa/PJW1MTw3WkhK89HOShfeVJyWuK5MM3Zrh46aRIvX+Pj28+4k5FmysVoTo9FaFaocJZSDTgsLrJZlWTxepmmxWNlsc390i/yod+6rVuWtVk8drz8uw6obHrhEb3aHk79M8kipBcs9iheUxLFgpGe0ysunWEkkXxDJsWD3FByzB7+mL8v+2tAFSNidW6SJ6W6jQZsQLDdqNKEjhgNDEwwxjNoDCL1g1go9LtW0pCrSm57X4nzQLjKAE52WhzeerXJW2eipEQsCFmIn0OoJAOL6Y9fht9oeumfdaVj7xuRlP8glfnmY3fnLNRf6lhBOBGUqVPMLRsPZo62W0vpI0p44za52JL7yS7uYh1G4W9gUsmzPsBNCfPAvMIYSdZ9PhxodhnRzlk1rOuuoOQlmNr/+qJx8SUDGv1blThtV0bF6lzidL7FIfLakcIa8UidTQP9x1TyNsCnyr5k8uzXL/O4NuPlrfTfSbCPsn7rk9zUevkRUB/UuGf7w5zbA6Da04Wnzp/Xq+FrGy0+NSt6YnosGXDF+8P8cyR8ghvn+rWvJ63aPJzu3unn+88fvLlBBWhOj2VGtUKFc4SGmM2b7woz5pma9aJYUvrbIK69Iwg3N+jzUsn7+8CRwoe6VC4brFDfcg7EEAVcHnjMGbAYX3LCI2RyYjfuU2jBHWLrKkxYupsGYyzUY4ymvEBAxMRTgGs8vXgMy26pozTzEkfO/OLWOXroarEYAAVm4XGIUbUOnr0JThTuvrzSpgj/rWe6OrsfqASgjZETfA5E9sIDuF0O/7gAMwwU2Hu9aShk5omNVR7Ic9e/O8s7LiLpt5HUO0stuYntWABIpxHUxII6aA47ljWhFxHmmWUOslHR/fP3bx/rGEtbvXTZLajTik/GBeJEjhm1pFWfby+9WkWRfqRUnA81UhvtrqonAMmG7ZMR/DscIwhY+aUuC4cNtWMlhSpGRMebHdFamutzV/fkGZhtfu4d27O8mK3Ni9CsZDFNTYfvSntOWbs7ND44v2hsqbfx7lkqclfXpXhM3dF5v299STcSYVBnyRjCP757jB7uspzjAvqkr99rbcx63+f9/PDp8pT81phkrPjrFShwisGSUNUsqzBnXBSOCdawkS3aSl6RxX2dGns7VbZ26WRLbOp9UsNyxE82K5w3RKHuiD0dHdy4boqWutTNFdlQEDCVLHk5Ml4OOujNmRwYtQ9NCYtjScGqthUmygatwqwVB8gpBgcNus9KWELlT1GC0u0QRZqwxPCpFCwVtkDhJwknb42ssqUyKxQGNAXMKLW0WidwJ7WD3RMoMZM0J2iP5HWkQk/fmcUZrBl7W28ak71pIVNWXMlF2zm0Mo/59CKd1GXe4qmzD1oThLhOOhmAiFtUqxglHOQFEcQx4Xhyjn4oYLbwOZ3sjSZx2aMomaljwNGAytquri0cS+a4r53ISQX1x9gT1cbLdpIyW3J2a6Zf3IWCypdOGyqHSWmF3+uedtN96dNeM25ef7o0qxnJPYzR3X6k/NbbrN5hcF7rsngK3gbd2738/+eCszDDHrJ723I8/ZX5RACPv7aNB/5WYSRebSvS2QVPvOrMB+5McNXHgzNaaz53CgWqT/ZGuCnz85fg9srmYpQrVDhJYukLiJpq7dZ1mCxvMFmeYM9YYT9gZ9EPQfevoRCIiuIBd1xu4f7VPb3uML0QI82736mL0VMR/Db44LP3ZrlgqUmfj2JzzcphuK6zWBOYWtnDVtP1HBkKMzUE03OUXlyIM7FNQlqfFaRWG1UE4SEwT6jGdNzSBUct+oYcUKs1HvwCbsouuqTeZbm9zGs1tOnL8QW3uicpfjp9C3jgP88VuWf9/qBag7U5d1lIRJ3zGlSA0dBQdLU8/CMXqUdi36Ppp6HwJleqEpF48SiW6f9+/RPdNDNFLHcbpZkvo8iLdcOC8jRxDAXYE1R0eOCcJycCGKi45vBZmocE422/O5pa1HSLcRKAAAgAElEQVQBuqwqEqqPm5c+S3NoaHJTpWD7QBsjI/FpRWraUnh6KE52FjP/cZEa14ujuYYNDxxTQJV8/DUZT8rdsODbjwV5aN98d4tLrltjTIjU/Fg96pZ5qEdVFclfXJnl2rWTF9K240YlR2Z4XjnoS6h86Kde3+fTR/Dz5/ysarJQlfI2ZlUoplKjWqHCS4iNbQZrm22W1tu01tke38SpfOPhYNEI3Y1tBomswqE+tawNCS93PvGaFNevMdHHtLrP52cg6edoX5T2gTDPDMZnbYZRkFxQnaQp4J5sp3bmG1Jlv9FMQhYPF9CwWa73UaumgOK6VXBrV/v0hQyrDSW71t889O/oHqEmoTkL4x3kEwJVhymODBLYs+5vMHxVWFoUSwtjaWEcdVKUzFhPqmizN1BJiWpn0awMmpVGtTPoZmIsauoK01oeI8QJLCKMsIEsCykUEIUC1UEhodYwrNaTVaNcnriTtblnPRZTU3EQdGmtHAqe77l/XKQaUuWwWc/y2k4uaTjgqTsdyMV4snMdtU6GgPBGb8e3a9jQ2DoUw5QzX/T5FDfdPzWSOj516oHjCgvrLN57XWaiyQdcZ40v3heia+TMTPyLBR2+8KYUpgWfuydMx1D51xvxO3z05gzrCqKP+7o1Pveb8pYWjIvh7R3avIjtUmxsM4gHJffvOf1a4kqN6vSctUL1ghVR1jTbtA+pHBtQSM2TKXKFCieHpCYsWVxjM5pVODrgPTF8+tYU5y6aOcWZMQSH+1Tu2eXj6TI1BZwNxIIOm5ebKAJ+PcVk+1XLDD56UwbNERzt1tl/QiccXzjxdylhx2hkxqEAY49kXSzN0rGxl1PFqgSOmvV026Xz7A3qKMv0/olay1KCNSdCdOtLyKqT5QA6OVrNvVw1fKfXDzRiumn/lOaK1Gksw2zh49CKdxXd7yg6lhbGVgNIoaOZCRr6Hqd2cBuqk8NWAvTXbaKn+VrygXqEBCFNFMdEcQwUx0C1DRQnj2ZlGB9AoJBDI4FBg2d9KilCtJNkFaAWRU7H3/+wVs+oWosjJiPUpcW6FwuVbaFryKkRwBtF7bejZDSVqxfspCYwWRJgS4Vn+1bSPtRAqz5UVAc7vo0nsn52jkQ8PrqlCCj2RKlIIeMi9bFOwY3n54tGDv/6BT8/2BI447ZvC6tthtIKGaP8611YbfO3r0nTGJ+8IHhkv4+vPxQs6/sM6pKP3OQ2NdkOfPqXkbLVok4yn44LFaE6E2etUP3zVwe5rcBAeCQj6BhSaR9S6RxWODGs0j7kpkorNSUVyo+kPiJpqbZZXOOwqMYeuzmExjpQ793t49uPejtc3n5pltdtmDyBZQzB0QGVI30qB/tUDvWp9LyMu/HLTcgn2dhmsnmFwXmLLBThTrT5k+/FPLO7NUWyutniYI/KdUskNWN6dKpQ3D0a5lhm+nGr4ywOZVkfS0+Ytk8VrAN2hMNmQ0mro4AwWKn3ElUmj0+lBGtSiZPyxVjg388SfQ+D9gL2pi4vGMNq4Ah3/rwyQz2hg2A0vo6+xitmfV+ni8Aiwn5i7EWi0s0tSLzlDKXEqSECJNRqRtUa8kqx7dc4i/P7x8z7LU8ZRKF5/5DW5BGoOalz2KxnxAnxxqVP0BIenPhbb6aaRzrPoUZmqVa840wLt3NfIsTh9AzdaGMEVbuocQomRepD7QpJC750W5L6qPuYRFbw5QdDY2OI5wvJ6zbkCfok//3M7Pt3Obio1eQDU/xYf/R0gJ8/V946zuqQwydu8Rr5u5335XufS+ss3n1Nls/9JsxAqtxBL0nYLzl2YrAiVKfhrBWq/3ibz2O+Ox2pvFtr8svtUzwGhZyzUW+FCuNsbDN408V5FlTZngaFUuzr1vjbX0Q8961ttjh3kcXRATfa2peoiNKpBHTJxa0ml60wuXCJiVrivPHZX4enPfHriuTaMTcAKBaJ+5MhDqZmFyXVuslF1Qn8qtfzdBxDahwwGxl1il9LIGlWR1isDU2knwu3I6AmaAgeo9rXjS1UTOHHQeXh7O0knPqJx51slHHqNpYPSYijxNmJhiv48nmD3uwyerLLSz4jq4RJKVUk1GryyuyfN4Du5FhoHGJ95imarHY0rGnN+x0EJ6xqTljVE41utf4Eb1n+CI5U2NK7hhPD9SzT+yd8b8cp7Ox/fiQ667QpgJhmcUnNqMfMH1yRao6J1L6M+1te22zxD69Pse2YztceDs6rR3HY7/Dea7MTPp//dHeYbcfmUxTD6zbk+MOxpilw626/9ED5bKHGWVRj83e3pKmLTH5/dzwb4I6t5RPD61osPv4a1+Kqc1jh47+IlK1kQQjJ/7k2y7J6i7d+OV8RqtNw1jZTbTumk7cES2rdSJY+TelNxC+xStTyffKWNItqbHpG3QhW99itL6HQm1BI5iqR2FcGbqq+KebQEHNojDs0xWya4w6WI/jE/3qFpgDPlX0pMoagY0jhQE/xTrm3W2Nv91n7szwtNrUZbF5hclGrOe1FwL5ujccP6Owv8dmOYzqCB44rXLXIoSVCUYPTqmiGoGqzazQyMSKzFMOmzmMD1VxUnaC6RJOVT1is93XSaVVx3Kr1uAJIBF12Nf12lFZ9gAY1SVdXJzWhBGsXpYnqk1E/VdqoMkPSqSHqDJFgUqgmtNppR4TarrEVO4OXTaTCS0UzCzkZITv+WlF9gObQAYJqEhsmqlvzdpi0FR/bFo2MEiarRMgpYTJKxJPWnxHpEHNGqLL6iDiu5+rh4Hkc5jzPw1yB6v69z47SL8OMWmHP5z6Yj/HAiQvozVTRQIpVvt5p31fCVNk2HCMzS9MUQJ3P4KLqJJpSPHFKUSS/PaoykJ3cl/Z2a3z0fyIc6itl6l8+ljVYfPjGDA3Ryf3i1evy8y5UVWWyzHq+/FjXtVj8zc1pwmN1/I506/YfLJORP7hTuj58Y3rCjSEektRHnbIIVVWRvO+6DJtXnOX2K2XgrD0jPrLfxyP73as3IVyhsbDaTcEurHFYVG2zsMbGr0HncPFO1xR3qAlLasIWa4uzcuRMQV9SoS8h+PHTwaIfYSUi+/KkKuTw1o056qMO9VGHhqjjsYwpxLJhat1SYRNEMifoHFboGFLd27BC+6DKcKZykXMq3Hp+vuSI1yP9Kk8c1NlyyEffHO18bCl4uEPh8gXuBKupYnVxKE9Iddg2HPXYV00l7yhsGYyzLpamNZybEDmFgm+BNkK1kuGA2URaek+iJhqHrXpikSSX1u+nOpACCYbBhDtByqymL7eUpFlHnFGCYifDWj0jah220Gn3r+KOmvd5SgIM4eOAfwMvhDaT0GrRpEHIThKQGXwyh8/J4Ze5os742YRsIUE1QXPogEdUA+RlkKO58zhhriGvhMj6Q5jKSXZES0lQpojZQ1RZg6jTWFMVpvjBLbnotKpYUdPJ9Y3beKp3NdsHvRHdoWScFXofPuHdlwrfe3vGz+7R2etRARYGc5wbT02UgUxul2Rps8X65TlezIQYmBJNPNQ3n6dfyY3rDf7k8qwn43DXjnGfz/nl58/5aa2zqQ5J/uXeUNkjxpevMHjvdZmJ95YzBf96b4jt7eUT4FetMnjPtZmJ73U4LfjMXRHay9BwpiqSD746w6ZlFZE6F87a1P/cuv5d+59EVnimZChCcsdfjJZMKZbig3dEODpQeNBxn5/KCYbSythNMJxRGEwJRrOuCfFIxl2+VGemv5zxqZKqsEN1SFIVGl9KasIONWGH2oikNuLwvh9HPbZNsaDD996ZmOGVvfzZ92OemiV1bFRp53Clge9UiAUdLmo1cRwxcaE5zmvPy/POza4pfceQwhMHfTxxUKd79NRPHALJq1oky6pKNzclTZWtw7FZrYgAWgJ5zomn0JXSpQAS1xap3arFKYjyXduyg/U1xwDQsQkIE4GkL1VN+1ATkdoVJdcnESTVaobVetJKFMRJ7m9Soss8fplDlRYqlhu9xUKVFop0hZwU7oWV+64EqjBYGtpBnd7hRpyFQCKw8HHQvIhDxoVYnEKKVzqEnSQxe4ioM4I2w5CDQoEqcRulTlg1xAMprlnwAvWBUQBMR+MHB68hZYYIiTxtej9xpXiwwbhIzduCF0aj9M0h1Q+wMpJhZdRb29rV1UXA53DZ+hw11TaW4160vu+/o/PqGTpOyCf5q6u9c+ezhuDLDwbLnnqfpLjRyKdKbImnVrwc63njRXnestHbf/IPvwpPOQefHrecl+cdmyf3k96Ewqd+GaYvcfoiVVclH77ROwXs3t0+/vF/0pXU/zSctRHVuSEYSBX/iBwpuO1bceqjDk0xh+Yqd9kUH0v/xhwC+qTAnxrFqQpJdBWqw5LqsM2yGUy0AW7/dtwzIagq5HDLeXlGs4JUXpDOKaTyY/8eW+ZMd/vPfiRhn3vwDfslkYBDxC+JBiSxoGTLoWKh8p9/PEpNeG4XYDURxyNUE1mBaeMpFUnmBL0Jt+yjZ9Qt/egeVegZVYv2H9sRZ810pzNFQ8xm41KLjW0ma5othICuEaVIqD51SCfsd7/zctnoSARbuiBnwbq64shqVLe5vG6ErUMxRsyZozVdOT9DhsaG6iS1JUoBBG50tV5NccSsY3Bs/Oru4SUTQjXr+Ng2vJz24QaqZY6AsEiUGBbgvp4kZg8Rs4ewUUmpVSTValJKbG5pdSEwRQCTk4uwaRis1R/HEu73IxEct9bxorGJvIzM8uwCpMQvs4ScJGEnSdgeLZogNZWpArXXjnPCqkYoksua97Ku+jhCTP72E0aIkJKnXkvTrI0UHTELo6jdOR87RyKzWk+Ba1V2TjzFopC3c7+rq4uljSaXrs+Rl2CNZdzTeUE8KBnJlHixMrKsweJDN2RojE2m+o8OqPzrvSF6TuOCbiauX5vn8pUmn7kr7BGl8zEidWmd7WmSPjGs8A93RegvW4OT5G2bcvz+hZPf6/FBlb+/K1wWH2q/JvnYzWmPs8uvdvj57pMBIH3ar3+2UjmjToPtiLH6VJUdHVP/Kon4JQ0xNz2cznt/kNUhBymLrBBLYtoUTQhqjDm8/oJ86SeM4Ui31rFzWOFjP/dOtVnWYHHtGoOcKciZAsMCwxIYNpiWIG+BaQssx53cMdUiKRpwiAYkUrrrmShhEOMxlbH/CvdKfXRKWqc5blMbcdBV0BTQNYmmgE+T+LXJpV+TPHdcY3enVwC897oM6xdYhH2SgC5n/Bzd+mHv9huWAOYmVGvDksOeewTfeDhEOj9e2qF4LiIqlAPJikabS5aaXNRqsaS2WJy0VDksqLLpLCilGEwr3LF1PtKWguf7BCnT4ZKmYrHqUySX1o6yazRCxyz2VTlH5anBOMvCWVZFMxNCqKW5ibrICAviA+zqamO1r4cRJ8ERs57ebDUHRhfQn42za7iVvD1WsoSkXk2wSBsiICyPSJsqWlVs4vYgcXsQiSCjREkpcbJKmKwSRoryiRQLHwfMSzjH9whd9nL25V9FStbO+jxF2vidDEGZdsWpnZw2pV/I1PR+Tup0W3H67BgWCuuqj7O5cS8BbdJM3nJUnulbSedwPa3aMLpWvI8VNkztToTnYE3mElRtLqpOFBn5D/Z3cu35OVqbTUbyAmfsEHTvbh8/2BIkN8/HkcuWG7z/+ownE3jfbh/ffSI4L6JRVSR/ekWWV69zP/d3XZ7lW4/OrSnuVDk6oPGdx4O864osu05o/Ms9YdJlstVShOSvrs56pvu92K3yj3eHSZchO1Zq5OrPn/Pzo6crI1dnoyJUTwk3qpnqVzjSX/zXowMab/pmnOqQm16uDrmp5uqQQ83YMh50U9J5s7heMRaYXWQpwm0EC/mKH7u4xuHG9dOP0izkhQ6Nz9zljYLcuN7wpFZm4v49Pr75iPfg9IYL8zOO8iwknRdFQrUq6Hi6OGciWuKzGs0K6qNMlFYMpd3lcMH/B9OCwZT7/6lMjeRVKA+aIvnzK7Nc1GoSD5Xex6WEF3s0njmikcyf2YP3gWGFlCm5YqFTNPJUEXBeVYpqnzmH2kXB4XSI/ryPjXUjnLdghOVN7VRFXbHYEh+gY6SRKiXDBv9xuqwqHui4oMjKSiLos+P02zFqlRRN2uhE2rrUSNbJtUvCToLwWOORBPIiREaJkFXCGEoAQwSKpmBNRcNgmb6doJJgR/56z9+OmecwZDcx4jQVPU+RFrrMT4wyDcgMASeNT8588V3IVHEqgUE7Qo8dZ9QJAoL6wAhXt+z0TJYCOJpoZG9fK9UyR9uU+lnwRlF7cj52j4bJOXMT8g1+gw1VyYnyjnE0q503X5lF1STDObdMYigt+MqDIV7omN/GpXEO96sYljvXPmsIvvZwcN6M76tDDh+5Kc2qpkmxvqrJJqjLeb+w/80uP6NZwdNH9LKWFdx0juE5b207pvGFe8NlEflhv8Onbk2zvGHy8/rvZwL8bFtlmtVcqAjVecJ23LKC2T3Xik/YnSMKP346QCwoiQQkEb+b7o4EJGGfuxxPTZcyafZrc687tkroQeUkfpdqiceaM2fvPBSWUIwz9UCXNQQZQ5AxIJlzHRdSOUEyL4qiwQCfujOCYUPlKvV3y9SGQssRrGmxikSqZcPOExrPHNHZelQvitCfSbpSgnuPKlyz2CGsFzsCLA7lqdKtWbvBF8XTXN46wIaWEaK6RVB1yOfdH8aCqn46RhoAMVEO0KQm6LKr6LSqsEsI1gEnyoARJSAMGtUEjWoCfWwka0TkWO3rps03hIqFjUZPgV2TAFcs2hkKM+sOyphg1TCEH0v4sIWKRLLAf5BW/y504V6w9uaWTthiKTio0kRF0iA7JupbfU4eXeZnTd+X/NynCFP3fcOIHWbQCTNoRzxCvjXSy61Lnvak+ZNGkF29bZBTaBSpop9/oUBNWwq7RiMMGHMVcnKsHtVb36qpDstqjrJ6kUnKhJGxi6tH9vv4zuOBskTi5krPqMo3Hgnyug15/vXeEL1lqKcsxcpGi4/elKa6oLzq8QM6X3soVPbI7eomi96EUpR2f3IeBPi9u31sWGxywRKLh/b5+PrDQZwyNUS/ZWPOI1IrI1dPjld4M9XLF1WRBHWJplJUoL+k1mb9Agu/5qbO/ZqbfvepbiG3T3OXugr7e1R+PMUA+jXn5rn5nDzC7ZNAVdxIF7gnj8JdZsshnR8+5X3+a8/Ls7HNxLLdNLztuOLVsAT58aXlliQc6NGKJojURRwURZLOuwK14p7w8sCvSdYvsDh/scUFi00e2Ovjzin+xH90aZbf25AnkRVsO6bz7DGNFzr0eU+LnixBTXL1IofasV17auTSdAQ7RiKesau64nB+yzCXLRlkcZW3GFEVEsWBzoEIh3uiZE2tpBWUJRVOWDV023FPw9VUBJIaJc2FgaPcHNqJgvRcNNoSpFAnDPDngsCmNnCCxsARNMWbERnML+REet2cXmculBKm4E6JGnZCDNoRhp1QkWgfRxM2b1vxEHFfGikFh4daGBiuRpum5GdcpNoSDiRDHE0H59TRD+441AuqktT5vTVaXV1dBP0Ot12ZJi8lWUuQyAq+/nCIrUfnN4oqhGRFg82B3uJYkyJk2QSWF8kN6wzedcWkk4CU8P0tAe7aUV4Tf3C77t99TYZjAyp/+4vIvJQvTMWvSa5ebXDvbh/lfD9+TfLJW9OsbrL45iPFo6+hMplqJipCtUKFCqeIZGmdw/mLTTYstljTbHnq43Z3anzyTm9ZSWPMpiokOdCrvuQvQFQh2dg8vSMAwJF0gBcTYZqiOd79qkME9eJoYsdokCeO1bG9q5pa3WR9PE1QnUxllBKshlTpseP0WHHMaRJfdUqSj9f8Gr+YPoJpSsE96XNJyUDJ7Qd3slWt/wSNwSNoijc9bzoBujPLGTZaONUT93SiFFxT/oQTIOEEGbVDJKXf43s6joJTJNzXRdvZWP8ix/ubyZmlo1OFUdSurI+9ibmn+QGaAnnOiaUmhjpMfU9pE3I+i3ddleWJgzr/8ViwrPPrS1EXcXj/9RlWNVl85GdTHWfmB58q+Yurs1y1avICJpUXfPG++ShtkNy+KccbChqaHtjj4xuPlLf+tSHq0Jc8c1aBIZ9kXYvFs9N42FaE6vRUhGqFChXmTDTgsLHN5LxFFucutErWCI+TMQTv+K8Y5hmIhMwny6scLmmejFhOFXxpS2HnaIT3XnGAqN9tlLAcwY6uKh4/VkfHqHckqIJkeSTDskjWEwUtJVjHrZe6rSpS0ivG3hR5hssCh9DE9N+BLeGw2cC2/NKivwkcWuIDLKnpIagbE76t7vb76cm2MZRfWFI4jjOTCC1FTuqkHT8p6SdhB0nKwIxDFcJajssa9xDUDH55fBM+bOrUJI1qgpBiMN389and/AeTIRLW3AWdLhzOiadoCXojy/GQwb5DAwB0puDJToW8DaubbF48A24fG9sM3n1NlsiYyX33iMIHfxqd14xEdcjh725J01owyOTogMrn7wmVxa6pEL8mef/1GTa2TUavO4YU/vHXkTl7JM+Fcxaa/M1NGX6zy8ePni7/SNl40DnpEqaKUJ2eSo1qhQoV5kxjzOGvri72oRynfUhlR7vG9naNvV3ay16kAhwaURjKuU1WS2ptllYdIUsTPSNuhCesObyqNkHHQJjG6ixbjteytaOWtFn68OogOJAKczwTZHkkw5JQDkVQZGcFrgRrUJM0qEmSToBeOzZRr3mJ/9iMIhXcGvJF2hA/TF5KVMkRFAZBYRJQTKr8WVY3tk+kiQ0jT97SOTbURNdoPY5UgJ6T/rwkkJc6OamRkz4yjo+04yctfdOm8ou32+aCusNcXHcAn2qiY3N9zU4ymalRtcn9a+qwgq6sj4OpEMmTEKgAzWN+uL6Chim/ZrOi7hhtzSYjQyHueVFn18BkNG6+Rapfk7xzc5br100KZynh0QM+jNmNE06LZE54ehkeftHHtx4pv5NAXcThb25O01Y/KYifO67xf+8Ll7VB66pVBu+5JoOiuI2/fQmlZCr+VFndZPGJW9L8ZGuAX79Qvtd9JVMRqhUqVJggHnRYt8Bi/djt07+MMJSejAwc7lfJGGLCbSKRFezqdIXpjnbd89izhYAu2bDU4NJ1BhcvtvBr0N7XRc+Id+JRf3+Yw50xXhiNTStSC8k7CnsSEQ6ngqyKZlgYzHvE1lTRGlVyRJUcy/Q+RpwQATG3qTZ+YTHkRBhyCsswJL6cTTSRYFGkH9PS2Te4mGPDjQgEGg6K8HZajss2KRVMFCypYo0vpYqBSs7RyaNx6ulUyfJYF1c37aLan0LDRhvbjgXhQQ4WCVWvQJVyLIJ6CgLVrzisi02NokqW1KVZ3dRJwCdxJKxeluffnipvDeNMtNVbfPDVGZqrJr+PgZTCl+4Pse8MjFu2HMG/3BPm83+Q5CdbAzywt/zvfVWTxcduThMLTl4c/GqHn+9tCZSxREjyhgvz3L5p0tFmKC1K1vmeKhcsMfnIjWl8Grxzc5ZUrnhwSYWTpyJUK1R4BVMXcVjXYrG2xWLdAouWKq84Wb/A4rEDkwdaKQW/3O4nb8HODp1jgwpnp7uCZHWTzbVrDC5bYU64UwznBWFHsqje4tGdJ0jllIlSANtRCGuu5+qxdIAXk6EZx6+Ok3NUXhiNcmhMsDYHDISg5DhWcD/taiWDKdWiMaClyKNxYd1BspaPvSNLJl7FQOPR3nNoSQ6ya2gplpyfLvG5oGPRFurl8ubdNIeGPN7JqXyQA32LGM7GJu6bGj3N24LjmQDtmcBJ1aCC25jWGs6xKpJBK4iihnwWqxuPsajeDVnmLUgYgu0nNLcW++TNDU5uu4TkdRvy3L4xh1KwG205pPONR4Lz5igQ9o97g09+CQMphb/8YWxeGpquXm3wV1dP+r86Dnzz0SC/LWOUUxGu5+sNBbaN7UMq/3BXmMEyXVxfttzgA9dnJr6r0YzgWAlXmgonT6VGtUKFVxiXLjfY1Gayutme1a/2t3t9fP3h+TXxfilRF3G4apXrp9gUL/5sbAeeOaLz1EGdmFSoC7on7lKNSjlbsDcRoSt3cifcgGKzJJxjSSjnST9PFawX+Y+yTO8raREHgCKxwxbDIR9DhEmbAf7rwPU4v0NBCq4wDAmDqJIlquSo1xOsrT9Oc2zAI1BNW+XwwAK6RuuRiCJxCjBkaBxLB+jO+WesdZ2Oat3knHiKmKcJTrKyOcGKhh401Y2iJg3oGFH5+kNBdpwBX9S6iMP7rs+wrsAcPmcK/uOxIA+/qDNfF4drmi0+dEOaO7cH+NUZSFu/apnBh2+cdMhI5gSf/02YvWWMFAd0yV+/2juydHenxud/U75hATeuz/OnV2Qn9t/+pMKnfxk+qfHOlRrV6alEVCtUOEuJBV3/3a4R78FybYvF5hWl08a2A/t7NPZ0qew6oXHgFTQO1qdKvnJ7An+Jt3xiWOGBPX4ePaCTGGuSEEjW1krOa5AlDfgDquSC6iQL8zl2j0Zm9F0tJOeo7E+GOZgM0RLMszScJa7bRWUBLxrNLNX7UadaMikORC2ImAghMK0gPmmh6hnWxtvZPVLcWDU/SPzCIiQM96bkx5YGytg2a4rFZW270JRJoSil4MRIPUcGW+jo7GdqnWzKUunK+ujK+UmdZHp/HF04rI2li0agxkN51ja101Dlbk9uLIr6qxfcCUJnykYtHnJY0zQprA72qnzpgfkbgwpu9PZtr3Lrpf/osiyH+tR5Ly3YelRnX7fGmmaL9iGVf7q7vA1a1SGHv32tt+718QM6X3kwhFWWYQGSN12cLxrrOrVkqsLpUYmoVqhwFuBTJUvrbVY02KxotFjZZNMYc0paRF2+wuADr3ajGHkL9ndr7O3W2NOpcaBXPSsaoGZDCElIpyii8oHr01y+0hXxWUPw5CGdB/f52N+jMl0UK+aTXNriUF8QeJ4aYXUkHEyFOJIOYp9CzV1cN2kJGPDGI34AACAASURBVCwI5gkUWFstDmV53YIB10dVdyBqQshCCremdNQOYaCRNf0cG2qie7QWU2rkpE5eauTHlqbUsFCwEdhjtae2nBTkhShCouGgCnts6aDh4BcWPmHhF+bY0ppT3G9N41Fa4u4EqYF0nCf3+EhmvXV95RCn4NahtoWzLAnlPGl+gNb6JOcu7EQI9/tKGIKDfQpfeyhU1jrGufKGC3O8dWOOn20L8LNt/rJOYSok7Hd477VZLl46efGazLnWUztPzH/0OBZ0eOvGHN9/MljWpqkltTafeG2a2oKs0f8+7+eHT5VnZKkQknddnuWmcybLCQ71qfz9XWFSp1CWUYmoTk9FqFao8DJDVSRLam2W1dusaLRZ3mCzuNYuOVEsZwpu/4+YpyGhKuRw2XKTfd0qxwbUeTIHfykiaa11uGKVwZUrDba363z1IW9Zw7kLTV5/QZ6H9vl45oh+EjV5kjU1kvMbJNrYOapUOYDhCA6nghzLnJpgBUm1brEgmKclmMd0BKtrklze1k9DdRZFuBHJnNTJSB+j+TDHhproS9acUmq8vEj8mknemhSh3d3dBHWLS1f1sbujmt5R1yrIljCQ1+nP++jP+0jPMRo9HUHVZlk4y+Ixh4WpdHV1EQs53HZlirwDwznBHVsD/O/2+ROIhVSFnKLBLUJIWmvtefVJXdlo8aEbM54SoP09Kl+8LzyHqYqntr4DvdNf9JWThdU2n/uDFKGxJrhvTWO0fypoimujdenySXH/QofG5+8Jn3LUvSJUp6ciVCtUeAnjzs6GwgP7wmqbL781OetzLdvt0v/cb8K/07Gkv2saYjZXrDC5YpXBwurJE3J2zOe1nA0iYU1ycbNkUXTyuDqTYD2ZCUlTEUiqdIvXruzm6hW9nlrVoZSffZ1xuoZDgCjp0XomifrTNAf3Ux0xuPv5hZhThKeUkLRUBg2d3pyPIUM/5c+lkIhmsTySZUEg76l/HafQB3YoB3UNBsuabL7xcPCk6gtPFb8m+ePLslyx0uQDd0TK7ks6PZJbzjP4o0uznkatX+3w84OnAvMgziVvviTPmy/O8aOnA/z8uTMzPnT9ApMP35jh/95f3sEES+ssPvcHqYlR5o8f0Pnyg6HT+twqQnV6KkK1QoWXBJKGmENrrUNrnU1rrU1rnU1T3OE9P4p66kyFkPz3n43imxJo6RpRONircqhPY3+PytEB9YxEg16KVIccLl1usnmFwaqm0u3ZiazgM3eF5yVitSgquaTJITR2bpxuKlTWVjiUCtKRCcxJmCnCGfM3nSSg2Xzq2j0ENZv2oTD7u2LksjpBdW7H9nKK2KkNT2G/yfpFwyyuS0/cd6A7xrajdQybGsOGzrChMWzqpxhhLk2tz2BZJEuDv7gWWyCp8R1HUSQvHPFj2LC9T3BgWKCMpf3PRMRvVZPF+6/L0DjWtLe3S+Pv7gzP+8S2iN/h/0xJ9afzgq88OD+jX4O65H3XZ7hkbH1Swt//KjwPE61KE9DlvNQWX9xq8tGb09yzy893Hj/9coKKUJ2es7JTIh50+LMrM3QMqXQMKbQPqSSyZ25UWoUKs7F+gcmyBpvFNQ6La2wW1dhFwnOc1jrbI1SlFDx7TEcRjAlTlSP9GpkydbC+nFGE5NO/l2Zdi1UygmZYbtf+Ywd87OjQ5k3IdyQF3WmF8+slq2tKN1sBBFWHc+JpVkUzHE0HOZYOYJawtArqFpctHmRzaz/ffraNrsRkyULOUrlj5yL6UgG6kpNTdnThENctzy2oOkWp71Ld9KeLX7NZs3CEtsakOwDAEdhSYDoKB1NB7uutLfs6BZLmQJ5lEbf5rBR2poMrzslRF7exbHhwv87DRzRyY1F15wzEbXyq5K2bctxynjfKm8wJAhpjGZT54yM3ZVi/wNuo9cX7wmWd/DTOgiqbv7k5zYKCTMbuTo3DfeWNHAd1ybuvyXDndj+H+rwH0vlqgHv2mM6H7oiexRZ9Lx3OSqEa8UtuXO8dfZfMCb77RLCE+W7pEXwVKpwOPlXSXOXQHLfpTShFUbu3bMyzpnn2kTKOhNpw8dnzi/eFSzz6lYj39+tIgZR4BIDjwPYOjcf2+9h6VCdvnZnfu+UItvUK9g9LzqmTtMWnF6w+RbIqmmF5JEN7JsDhVJCco9IQznHF0n4uXjiEPhYhvbqtnx/tWOJ5/o7u4gySKRUGDB8DRuExTxJQHIKqQ1C1CWkOAcXBpzhoikQT7k1XJOqUqVfjyTcHgekILDm+VDAdgeEo2Eg2LB5i45IhNMVhpGDwwa6eOHe/2Exfurxp3yrdpCWYpyWQJzBNFHmo/wSb1uRZs9hESkibkDYFbQtN7jl4ZiJ7ACsaLd57bcYj3LKG4D8fn1/bqUK+vyXA596QQlXmM9UPm9oM3ntddsKDGNz1fX9LoKx18XURt7N/Sa3N2haLj/wsWvb62hWNFum8KHJQOTZ4+oJbEZJYUNJ/2q909nJWCtVSkaloQJItEXH6wptSBHRJ96hC94hK14ji/ntUYSCpvIIaTSqcLD5V0hh3aIo5NMYdWqpsWuIOLdUOtWFnQiz9aoe/SKi2DyqsmZJxTWQF7UNug9PRAZVjAwonhl8ZXfgnQ23YYdMyk1ctMznQq/KDLd5Z3U8c1Fm/wGJPl8YTB3WeOqyTzP3uanSThmBLl2DXwOyCVRWwNJxlU8swCxuSNMRzGI7wNEK11aTQFAfLOZX3JMg5KjlHZdgsn0BThcMVSwe4dnkvobFo5vg2HxsO8at9LRwdjsz0EidFVLMmxGlYm94LuLurk9WLTW68Jo+uSZIGZC1BzoSfbQvwy+1nZsSlpkhuuyTH6y/wRlFf6ND42kOheWlcmo7DfRrffjTISEbh2WPlF+mKkLztVTlet2HS+suw4GsPhXj8YHmnNK1otPj4zWniIVcMV4UkG9tM7t5Zvu/14laTD96QZjij8LGfR4qa3k4HXZX89aszLKm1eeOXyvayZx1npVDtTSj8YEuARTUOi8bSqn4NOke8O5gi3O5pVcGdyLPEG+FypGvc25dQ6E0o/PczAYbLuJNWeGmjCEldROLXJR1D3ivn123I8fZLc9M808uC6uI05I4ODSGgfVClfaI8pbJvTUdz3GbTMpONS01WFtSc1kcdfrDFWx/2xEE3cvpSayAbF6x7BiUXNEgWRqWnmWfRwiaW1KVY0ZwgFvTmfw1H0DEa4p6DjTzXVV1Up/pSYHNr/4RIBehJBrj7xWb29MU43UihJhxqfSb1fpMGv0FoBnEKbpNUQ9zm9zfnqI3ZpC0YybhGW1uP6vzX48F5SXWXoq3e4v3XZzyNfDlT8N0n5mccaSEXt5poquSpw16BWM7Z9oXEgg4fusFbWtCbUPj8b8JliT4WsnmFwXuvzaCNvaztwDceCfLQvvK9txvW5fmzK10j/8aYw3uvzfD3vyrPBVdQl3zsNWnPZ1WhNGelUM0Ygju3F6aXJPURyWDae0CoizoTY9tKoYztnI0xh3NgzH9tknjQ4XN/kKI/qTCQUhhMCQZTCoMphYGUYCitMFqpjX1JoghJTVhSE3aoDjvURSR1EYf6qEPt2LI6JBECjvSrfOinUc/zZxNBUkJfQqFrVClpmv3MER/PHKnMgJ4eSVu9zaY2k03LTM9JvpC6iMOCKofOgpRc1hRl9WMsN6N5wcMdgiq/ZH2dpDUmCfgk1687iF+X+HzeE23XcIgD3TH6EwHqpWRDVYrurJ+enK8snfHlwJYK9x5o4i3ndTCU8XHPgSae76w+LUusoGpT5zNpDuap85klbaUKGRf9uiq56twcyxeYpC1Bf9Z9Yl9S4T8fC7JtHqKIMxH2S8/+u7tT46sPhuZVKOuq5O2X5njNuXmyhuBIv0rvGXAUmCpSnz+u8aUHQmUe9yp5y8Ycb7xoMmKbygs+d3c5J1pJbt+U4w0XTq6jN6HwH48FZ3jO3In4HT55a5rlDfM8h/cs4awUqsUI+lPFR7m+hMrt347TFHdorrJpjjvurcqhKWZTXVAbmDUEyZz3NRrGRGxjbPqre0e6M387R9Qi4/V40I34jmZdQZvKiUqpwWmgKW6tTywgiQUd4kFJVcj994+e9h5gVjfZfPb3U3N63fpo8ffbM6pMRNx7RsduCYWuYbd8pCehvGI77k+XoO5OiKopUZsL7m9q1wmNpw7rPHPkpRc5nSsjecETnYLtvZK1dZLrR1QW1VsYRh7TEnQn6jjYEyOVmxRWioDmgEFzwMCW0JvzMWDo9OT8GKdUCnCySM5vHmFlXZKf7lrs+cu2EzWA4LnOqlOK+OrCod5vUuc3qPWZM6b0xymMSIO7bxwdFVyiOgyOHa8tG37xfIBfPOefl1n1s7HrhM79e3xcucrgB1uC3LNrfqOoS2pt3n+9m04GCPokf3xZjs/fM/917d95PMjn/yCJrsJPnw1wx7N+yvleA7rkfddl2Ng2mXHoHFb47K/DZRPiqiJ59zVZrlo12edyuE/ls78uj81fTdjhU7emWFQzuX//6OkAMM9ddC9jXiFCdXqypuDoWE3gVHyqnBCjYX9x01UpATMVRUB1WJI1ix97zkKLv351xnNfOu8K1kTOFcbJnCBtCI72qzw4JaURHxuRmTUFWUMU+W2+3FCEJKC7B6OQr+Dml2w/rnuiZAFd8tGb0kT8kkjAFadB3/Qtu/+zLeBpohnKzO1zGk4L+pIKqiI9wnN/j8qbvxmviNHTpDrkYEs8ZQ9ZU5DMKdSEJ6MNhgXb211huu2YdkqTX14KhP0O16w2yVtw/x7395y2BM/2CP79MT/vudrhUIeP4906hpWHsRaLUvZWqoCWoEFL0ODceJqk6fqQDhk6g4ZOvqzCVXJu0yg3rOyhOeqWvDzfVc2hwWjBIwTPnqiZ06tpHkcCm7huEdHmFl2aKk4BetKuQG1PCAxH0PtQiM/+fopnj+p854nAGfMnDeiSliqbI/3eU+v3nwzyi+f987wdkteea/D2S7MT6XBwXS6++lB5IoGzcXxQ5SsPhsiZgueOlzdy3RB1+Nhr0hMCHGBHu8YX7wsXTZg7VcI+yUdvThdFhb9w36kb+RfSHLf59O+lJ7SDlPDtR4Pct8cPzO6N/UrlFS9UZ8KwBSeGVU4Mlz64PHtU570/jlIXcdPFdRFJ7cS/HarDkojfFU+l5v7Gg8XCKuyXhP2Sxrj3/m3HtCKheuM5Bm++2FsnaViQtwQ5U5C33FoowxI8dVgvKjC/apVBW72N5bj1PZYjcBw3KiGlu3T/LdjdqRY1BF2+wqA+6trdKIorylVFoiqgKaCpEn1seffOYtuQz74+RX3UIaBLgrr0HFyn8sE7Ip71Gxact2jutT3xkOM5SQynFUYybnnGYEphKC3GyjfcMo6+pGAopUw7D9oZn1FZ4aRQhGRlo82FrSYXLLFYWmfz46cD/M8UA/Bnj2rURhy2HdN55rDO9nbtdxINKw+S5Q02N51jsHmFga7CUFrw270+TwZly2GdLYfdzu/agGRpXNIalwQ1rzibzpM1qttEdZvWsHtMyNkKSUslYWqkLJWEpZKytJP0Ky0WqONcs6zPI1RLPTegOEQ0m/D4TbXH/j/7RX4hU8WplNCfhZQjWb3Y4IG9QQov0vd2a3zwjmjJAMR8cf4ik7+8Ootfk7znR1HPxZRbjjJ/21Idcvg/12Y4f/HkMdGw4HtPBrl39/xEcBdU2TRXOUWlFE8emp+SpguWmB6RevdOP999onwOAg1Rh0/ckvKUaTy418c3HgmWZR3LGiw+eUuaaMA9cTgO/NtvQzxR5gazs5GKUD0NzFmELLi1QtUhiaoUq5pEVrC3S6Mq5BALSsI+WdL7EdxI61RCevFr+jTwaXLixzBOKd+6DYvNibnms/HdJ4JFQvWG9QZrW+YmFp89pnOoz3tfXdSZU1QaIDTlt+xIN4pcGEV1JCSzgtGcQjInGM0IhjMKoxlRdDWctwTv/O6Uq4EK80J1yOH8xRYXLDE5b5E1cfE2zoWtZpFQ/d/nA/xka3ltbM40QV1y+UqDV69zLwgLqQlLLl5qTqlTnnyvgznBYE6wrVfSFIbWmGRxTOJXvaKtqbll2trNgOoQUN10eiGmI8jZCjlHmViajutxakuwpcCSsKohydXL+micIlAtW2Frew1bj9eyJJR1La0UiV9x8CvuOt1/T388m41SUdOsBSeSgu60YDgvuXVDnndtyKMqcGRA4+EXvQeJMyVSI36Hd16e86SK37E5x1ceDM3wrPJxcavJe67NeI75RwdUvnR/aMZz0+mweYXBu69xs4Ef/ml03tZTyL27fSyrt7lqtcE3HwkWBW5Oh/qIw7+8MUmsIHjkTtAqT+nCeYtMPnpTZsKqy7Dg8/eE2d5+ZuulX65UhOo8Y9qCvmTpHf3xgz6PXYcQbgQ2GnBvsYCb1g77JF2jxRHZtCHoHlEI+dy093SG8e52FN83UwSz3GglspDGFI0rpRsBzpnuMm0IMnlBxhAlzez/+Tch8tZYqURWIW3Ay7n04WyiIWZz43qDDYstTxRkKrbjfteKkB5R+lJuhpqNZQ0Wr15rcMUqA3+J3+SRfpV7dvnYMaeTlKAnDT1pwTPdksYpovVwexfhgpeZLtpaiK5IdMUmSqnvRbKoNs2aBSPEQ16BazuCgz0xDnTFyVsqa6PZOWz/7JQSpeAeDwZz0J0WnEgKBsZWd80ag7dtylEVmhQVb9uU5fED+rQZkPlBsnmFybsuz3oETiov2HXizJxab9+U9TT8SAm/3OHnx08H5uWz0BTJOy/PenzK3399hg/9NML8H3sF33o0yD27fUWlFadLf0qwu1Pj0uUmtgNf/m15rbSuXWNMiNRUXvCPvw6zv6civ+ZKZYTqWYQQEr/mzo/265KAhttFrMJgWtAzZXb1hUtMWqocNFWiKaAqbupe4KbyBW46XwjYelRjd6f3xHrj+jwNMQfbcU9i4+UCtuMKdNMGywHLFuztVovqsxpi7okyZwpyhsCwoSI0X44U12+31Vt84U2lm9WG0oLnjuk8f1xn5wntZS1Kp/KhG9Jcurw4S2Harm3WPbt8HOpTOd39XOBGWuuCbnlA1QzBpbmI13EiAZObzj/huW+qQD0dphOl44zmXWHak3YFulkgtta1WLxjc7YoOn2wV+U/Hw9ysPfMnfjrIw5/dlWGC6dYGj5+QOc7TwTPmNXchsUmf3eLO552KC34twdCRcfpctEQs/nIjRnP5989ovAv94Y5XmbrqXjQ4bZLcnz3ieAZK/nxqZIP3pDhl9v9ZXQPcNFVySdvTdMYc/j7u8IlI9CVEarTUxGqFSpUOEkkC6oczllosX6BxTkLLT54x9RpMJLvvTNBLCixHdjXrfH8cY0d7fpZPXLw1vNz/PFlk6nyE8MK9+/28/B+vcwWPV78qqQxBI1hSWPIFa5zTbtPFbKbVvSxqDZ90gJ1NhE6lYQBQ1nBUA4GxpZmiShgc9zmjy7LTcyKH2c4LfjhU0Ee2X9mJjqBW2P92vPyvHVjzpPBGkwpfOvRM299BfCnV2SIByXfeCQ4b/vYq5YZvOearKfU6qnDOl99MFT2C83lDRYfvSlDbcTh8QM6X3ogRLm/3/FSvDPZDBvyub0YgyX6VaAiVGeiIlQrVKgwC5LmuMP6BdbErXqKddRXHgwV1QhevdogmXNTavM1b/t3QV3E4erVBq11Nv96r9fyJxpw+MYfJtl6VOf+3T5e7Dn96OmpoAhJ3AdVfqgKuMI17peEdTdLoqmStYtNJLDrqPd7q4naLG+xeOGIj/xpfm+GDUkDEoYgYUAy7y4TRmlROpW3X5rl1vPyKAXndsOCO7cHuHO7/4zvV5+8JeVpWJIS7tvj44dbgvOeGVhYbRMLyKJon1s2A/Oxn+mq5B2bval+23GbtO7eWf4mratXG/zlVZMm/lLCR/8nUtSIezqEfZIP3ZimN6H8f/bOOzyO6uzb95ntu6qWLcld7r0b27iBwdgGDKEmkOSlJySBwAsBQpI3X0glhARSKAkJoQRI6IRmwMbgbuOOe++Wu2SV7Tvn+2NW0o52Zcv2Nsnnvq69Znd2dvbsajXzm+c8z+/hr5+bi/CSgUWTjOsZYu7mU7uAUkK1aVSShEKhSMi5PYKM6xmif4ewKR8wEX1Lw3FCtfHjlozdIjm3R4gL+gUZ2DFcH60sK4qYOu5U+zVu+Wdexh0KdCmoCEBFAKhqGEuOI8KVw4JMHRwk1ykJhuCNFXakFFg1sGmwt9rKxoMWrJohFMBscKFLwxElrEMo5hYIG+1JfWHwho3ipzMthqtzFKljziYbLy92pbXlaCyfb7LXC9Xdxyw8/Zkr5bmGQkguHxrgG6P9VPsFd//b7CiQqoLD9vkRfjDVPNV/sErjDx+7kyocwRB3t4z3cfGgBkFcGxA89kly36skL8L/Ta+lY7Syf2+FhfdXJ68oy2WT3D+tlqFdwrTxOBs1HlKcLkqoKhRnOTaLJN8l407+/TtEEuZbgnESWbffytq9Vtbss7LraMv0NT0xkv7tI0zqG2Rsz1BCn97z+wZ5foHZozLTIjURbXN0LhsSYMrAQH2BVyACaFDcLsz7SeyNnkxeX+bggn5Bdh+18NwCJ9uSLJBOlbmbbYzraWPTAQv/XeVI+dRxaX6Euy700re9IRYLPZLbJvr448zUm/e3zdXp1rZBpC7eZuPJ2e6keZbWUejWeeDiWvrEtEbec0zj4Q89cXUVZ0L/9mF+eEmtyR3BfQLv7VOlwK3zf9Nr64X9DWP9bCi3qqKpJKC+QYXiLKPQrdO7NEyf0gj92ofpWRxhQ7k1rnPa2n0WLh1s3PcGBRvKLazdZ+XLPVZ2HrUgW7B11Ilon29Y4JzXJ0RxAvs0KeHLvVZmb7CzZHt228t0aRPhiuEBJvYKmiKTYETH3l7hyILIt2RI5zDXjfLzh489pgum2oDGfa/lcKgqvXnNpfkRvj3Rx5vLnazbH3uaFDz8YfJzJuORTBsY5KZxPlMu7PbDFt5cnp4o3Zq9Nt5c7uDK4QH+OT81HbX6tQ9z/7Ra04zNwq02npjtTmpax/l9DDutupbp4YiRrpSsyv4OBRH+3+W1puPFq0udbDqQRmudVowSqgpFK8ZukXRrF6FXSYQ+UXHaNidefPUuCcd131q3z8qz81ys329l51Gt1QrTxlw0IMgVwwJx68srNWZvtPP5RnuTBRHZQq+SMF87x8/wrvE+x7uOWnhruYMFW20Z96ntURzmhnP9DOpkjPP60fH+o+nqKgXG7MKVwwNcM8KP1QJtc73c85/cRpHT1H5nbXN07rjAa2poouvw+jInbyxPXRTXZpGEGs0G/OcLJ/O22NlzLNl/A8nFg4LcOt5XfwElJfxrkZF7nKzvWAjJN8f4uXJ4w/9zlU/w8IfJs4fqUxrmJ9Nr6/2hdQl//dzFrPXZOUvRElFCVaFopRTnRXjqm9VNGsLHcrRGo8gjTZ6/NQEtrptZa8Jtl/RtH2ZFo1aPczbZ64VqbUCwYKuNzzbao9GRliHWy4oicSJ13X4r76xwsHyXlUx/jg4FEb4xxs+5PcypJef2CPH8Ap1qf/ovBIZ3DfGtCT5K8hsu5DoWGEWEq/ekI3IumTIgyE3j/PWem2A4R/xxpjvp3qGx73vp4CBfGRbggddzqPSa81+TL1INR4pze4TqRWq1X/D7j92s2Zu879llk9wzpZaRZQ3/B7uPWfjN+x4OVSfn9zWme5B7pnixRb+iYBge/ciT9PaxZztKqCoULRCbRdKlKEL3thF6Fkfo3i7CH2e62VfZcFI5VKURCIm43MpgGLYesrL5oIVN5VY2HLCkzfcx0ziskhFlISb0CjGyLIQm4Lbn86iIOTnvOmoUWKzbb2H5znSbyJ86brvE26jZxeeb7HxjjJ9cp+SLHTbeWuFIq89oUxR5dL56jp8L+wdNF1C6NNpV/ucLZ9pFanFehFvH+zmnkf3V9sMWnv7clba82PuneU3CXUp4d5WDV5Y44yKdySLfZbRerbuouXuyl5+/6yHVFzJSCv7wsZvHvlZNhVfjkQ89HE5igVxxtGgqth3qsp1WHv/EkyR3BqPA7cax/vrCymq/4JfveZJeaKZQQlWhyHryXDplRRG6tYtElzqdCiNxkdKexRGTUAXBtsMWCt06Ww5Z2XzAwuaDFnYdtaTVPzDT2C2SYV0bxGnjDm7jeoXiKn//Od9cIJWNlORFmD4kyOT+AX79fg5r9zV8sFBE8OdP3ZRXapQnsSDldMlz6Vw9PMDFgwJxHfEWbrXxyhIn+yvTO057dJr/qhH++ogYGFH0V5Y4+WitPa3pLkt32OqF6v5Kjb986k5pIc7wriHuutBr6qqV65TkuSRVvlR8bnNjkOM+jZ++k8Phai3pQlzXBbkxrZrfWengX4ucSft7Xj/az7UjG9IJyis1fvl+cou/FA0ooapQZA3xHZ7un1YbNz3aFD2KI8zZbF730H89Gc9DzAR2i2RYlzBjewY5p1vYNJUay/bDFo57W9L3IxnYMcxlQ4KMLAvVR3MuGxIwCVUgLqUhkzwwzUv/DuZUhC/3WHlpsTMjEaheJWHuneKlJM+crz17g50XFzkzMsPw+SYb5/awsa9S4z9LnClzj7BZJDeM9XPpYHMe9rurHLy0KPmtVy2a5MaxfmoDgleXmgvBUnVxcqTGcA342eW1/H2ui883Jbdg8IsdNr4yNIDdajQzefgDt8kyTJFcWqVQTablhEKRbFw2SYfCCJ0LdTq3idCpUKdLUYRlO208O88cyTt6gumwg8c1th22GLdDxrIxZ6NIBbipkUl5LPsqNOZvtTNvsy3tUbzTxW6RTOgdZPqQIF2LInHPF+fp2C0yK62xAN5a4agXqlsPWXhpkZMvk5iPeKoc92q08TSI1O2HLTwzx8XmNKRHaEJy2dAAG+Osi1Lv/Nmi/wAAIABJREFUKNC5TYR7p3hNv6FKr+BPs9wpycNt49G5b2otfdtHkBI2H7Swcncq/u7xF/mbD1r59gt5SbfTAth2yMofPvYwvleQJ2a7U5aaoTBolULVZokXqoYXYpD9FRbKj2vsq9Qor7RwpEaQ6cICReulND/CyLIwHQsidCzU6VgQievqVEciAbLzqEYoYuRN7jhsYWd0ueuoJeWdcFoCOQ6dbu0icUUYS7bbTEK1vFJj/lYbC7fao56vLeO7K87VmTYowOT+wfqq4lhW7LLy3moHq/dkvkAKjBzgib2DzNpgnjZfscvKp+vtfLHDxtKdmR/roWqNt5Y7uXRIgJcWOZm5Pj3T/F2LItx5gZcexRH2Vmjc+5/cRhHMVI1BMn1wkBvG+kypF0t32HjyM1dKIshDO4e4Z4q33rdUCBjfK5R0oVrg1vnBVC+vL3XEXfwkS6RaNRkXaV6608bSpLTMNdItDidhT62VVilUE9G/fZgRXY1bLMGw4Sd44LiFA8c1DlRprNtnZXcKKh0VrQunTVKSp1OSp1Ocp+OySV5fZp7a6t4uwi3jfc3aX8eCeKE6d5OdzzamN1cu22mXozOqe4jR3Y2uWboONzybb/JdXLvPypaDFr7ca2XhVjs7jrQccVqHx6Hz5Der6r0f6wiGYfZGO++vdmRNRNhukUwdGOTqEX7yXBJfSDDf5FEpePIzd5OvTxVCSC7sZ3ThenuF+X/z7RUOPvjSnpYpW5tFcu1IP1cNb2gH26lQZ9rAYFqaLQzsGOaWCQ3HoVAEnpvv4qO1yfdG1YTk+tF+rh7RkFogJby02MnbK5L7WXsWh3nwklraeCRdp0W4/7UcDibZzmxkWYjbz/Px83c97K1I7r5tFsndk40I93V/SuquWxWtUqh6g4KcRp7IHQvjRQCA3Qqd2+h0btMwDfTiQmecUL1imB+XXXKkWuNwtcaRGuPWmnqYK+KxWwwz8na5ev2tOE+nOFc3FSGAcfB/fZnZA3BfggNbRIcDxzX2VhiR0b0VGnuOWdhfGX/CzPaK8/Qg6VEc4ZyyMOd0C5m65QBoFiN6s3h7gzCK6IIfvpGb7oEmldqAxrKdNkZ3N3KUD1VrfLTGzsz1dmqzJB/ObpFMGRjkquF+k2n7187xs2CrLaMXWAM7hrl5vI9ubSNEdFi0zWYqdglGRFpSJQZ0CPO9SV7aFzScY8IRwxB+xtr0NFtYu8/G55vsnN8nyI4jFh7/xJ100QVGM5EfTDXnI1fUCh77xNOoccKZM6lvkO+e762PEHvskv4dIkkUqkYU+ubxPoSAn0yv5Ydv5CQt+uyxSx68tJYBHeK9jhVmWqVQTZQv8tRnbjq3idChQI/ejPux7dTqKD8e/0Oc3D9Ih4J4o/TagOBIjcbRGsGxWo1jtRqzN9iT5tOmSD4WTVLolhR6dNp4dArdkjYenaIcyQsLzYUUTrvkR5fWNmu/NgsUeSRHaxt+f+WVGjPX2dlXqbG/0sK+Co2DVdpZmzt6KgzpHGJsD6NSv6l0CYDNBywtWNBLepVEmDYwyNEawStLzDnKH3zpwGGVzFjjYNkua9ZE1h1WydSBAa4cFiDfbf7bHKnReG+1A4GROZhuSvIi3DTOXy/wASwaXDMiwBOz0xfV9Th0bhzrZ3J/c670hnIrT852pT0a/o+5LvZVaLyzMjVNA4Z0DnHPRWYXgdV7rDw+053U1AKLJrl1gjkHvSZg2F0lK89WE0ar2tj30ATkOiRVzZsgOyFFHp3/d3mNKUCmaJpWKVQTsbfCkvAK0uPQKc3XKc0zlu3zdXYdbbydpF2CVorG6yUeR4SuRQ3rlu20NhKqkmdurKbGL6j0Cip9GlU+wfHorcqncdwnqPYbt9qAyps9FTQhyXFK8pySCq+IizZ993wjmlHg1sl3yYQXJ3XMWGM3HVSrfIJgmDhLIzAio4eqDOFZdws2CtwHI4KnP0//lGdr4KL+Qcb2jHc8iOhGC9Ml220s3WEzeaC2FJw2yYReQaYODNb3Bq8JCN5YZq72XrvPytp9OU3tJu04bZJpAwNcMSwQN6NwrNYY/6z19oxcOLjtkmtG+rlsSMCULhEMw9srnby9PF3NKyTjeoa4bYLPJOJ9QcG/FjlTMt0ey5DOIa4dGeDX75s9Q71BkbL2q9MGBvjWRF+9C4WURlerxjNMZ0qBW+eBaUZxVh17jmn85gNP0iKpbrvk/mm1ps5gmw9YePhDD8eTILi7tInw08tqKcoxz+JC89xdzkbOGqHaFLUBjW2HNLYdanobiwbPzHFRnKfTNscQre1ydNrm6nH5YwDHGrVX9DgkbXN02jbzfPONZ/Lxxfxmizw6N4/3URsQ1AYNIesPCbxBgS8IvpDx2Bc0li0lmqsJicNqnPyMGxz3ibjv7/w+QcraRnDbJTkOQ5S67cYyxyFNLg+PfxLfv3lAx3DCaHgiinJ0tpp+C4J5m+3okvqUj0NVGoeqNY7WiqyJcLVEbBZJ/w5hhnUJEwjDvxtFE5fvstUL1Wq/YPkuG0t3WFm129ZCC8mMFIYp/YNM6B2Ks8zKcRh+r0u2p2c6+FSxaJI/f706rgXv0RqNN5c7+HSDPSPVzxZNclH/INeP9sddhM7ZZOOlRa60trwt8hh5h7FFS0u22/j7XFfcsS2ZOKyS/xnr45JBRhTw5vE+nkpTXvCavVZCEeOCvtIreOwTN2v3JbdoqndJmB9eXGuaXVm41cYTs91JS8EryYvwk0aNAuZvsfHEp+6kpIkM6BDmR5fW1p+zIjr85VM3czfbgeoz3n9r5awXqs0hogs+3ZDoalyS7zKEaxtP3fSxTmUjX8ZCd/MnwHQdk0gFKPToCSNLiThWK7jt+XzTupFlIe6Y5CWkC0JhI8oXihj/JGFdoOsQ1iEcEew+pvHyYrNgGNo5xHl9gvVXy7GfzqIZNyEM4bluv5X/rjRftV8zws+kvkFsViOnzW4Fu1UmbO352lIn//nC/Ppze4TiusY0ReMoD0ClVzMJVSmNg2mFV6PCKzhWo1HhNdI3diRoU5iJIpDWiaRjgc6wLmGGdgkxsGO4PlJd5RP8e4mT2F/Xil1W3lnpYOkOGxsPWFrsRYHbblTCXzQgGJdfC0Zu8/wtdmassbP1UHYURyUiogsWb7MxfYhRJHOkRuONZQ5mb8hMBBWMi/ifX1ETdyG6+YCFZ+e7MtKN62itxmtLnXx9jJ+KWsEzc9ws2ZFaK64+pWHunuylNKb96+juIV5arKfFE3ZfpYW/fu7mvD5B/jjTnZTIYyyT+we4/TxffWBISvjXIifvrExexHZgxxAPXOw1uWsY56PkvMeEXkHumuyt/wy+oOCRGe6M2rS1FJRQPSPqpu9P/E+5r1LjW8/nURDNh8xzGVPQ+S7DliLfpZPnNCKEUhr7jcWTwJamKQIJrixdNhmdgjr5fjyO+J9E5zY65/VpnlD0JbADyXNJUyHBiXAlMGZvLNwTURMQVEen6RvzymInNqvkuNdIsaj0qUhoush36QzuFGZI5zCDO4fjonF15LmMXM1YYXHcp/HiwuzvEHUyftREwcTeCo2Z6xzM3mjLmuKoOoo8On3ah1m41Rzd/e9KB8O6hPjvKgefbbRnvMPZ0VphiqYdqdH410In87bYSFf6VBuPHhcpfXulA02D91c78KbAx7MOm8WosP/K0EB9IAEM26mnUmQ7ZbNIehVHWF9uPld8vsnO55tS870Hw6Je4CU7HxVgyoAA357oq3dkCEeMSGfj2bnTQ3L1iADfGOOvX1PpFfzyvRx2HMneC9NsQgnVNCCl4GitOO3pp91HLTz2ibt+mtvjkLjsxlS5y2Y8rps+P1QV/x6NWxaeCD2BlrVozRfKiVIhwk1oVCkhEBYEQuAPGyecygSt+xZssbPziAVvNO2hJtCwrPEb6RAnEp6ND6iK9OCwSv5xU7y9UizllRordttYtdvKrlZw0LZZZNz099xNtnqhGorAgq12Zq2zs77cQrbloncqjHDFsADn9TGmjzeWW00i7GitxvdfySVT49aEbFSIKHh+gZMfXeLljeUOPljtSFvTg1ynUSw1sXeQu/+da2pVG9EFry1NTT5oHT2Lw9w12WuapvYFBc/OdzJ7Q2ryYDsVGg0DOhVGuP/13AT1HKn57uduttOrJEK/9mF+N8OT9PS2Nh5ZL1IrvYKHP/QkLRovBPQuaZhJ2Vuh8ct3czh8gmYuCjNCytbXxclms8nCwsJMDyNrsFkMMWu3gNXSsLRqhoi1aBKLBlYNavwiTth1aROpL/io+7nU/WoiuiFudWn0Vz5aK9jeaPq8wK3jsRsn8EDYuDoORsh4NEZx5tgtkj7twwzuFGbpDltcZ5/fXFVtKnzwBQVf7rWyareVlXusHEqy52EmsFskY3qEmNQ3SFGOzl2NhJzLJvl/l9cwb7OdOZuzL3oKRkvRq4YHTJXyAO+tcvDcgsxHtfNcOteODNCnNMwDr+fQWBC5bDKNecuSKQOCfPNcf/008Zq9Vn72X0/cuFKBVZN8bZThyRobRV2z18pfPnVzJCUCyMgDvnWCrz5dZ2+Fxn2v5qbkwsBhlQTC5v1aNIlFkKILEckPL/bSLlfn4Q88Sc9pdlglv76qBm9Q8MiHnoSNCA4fPrxcSjkyqW/cSlChprOAUETE5c2eCruPWc6oAUKlV6PSe9ovV2QRTpukT2mYgR3DDOgQpldJpD5iatGIE6rLd9nQpSFOV+8xTPhbhzWXpF/7CBf0NZwJXDEFfX1LI2yMaY3pCwl+9GY2erpKhncNc8WwAAM7xqcmrN9vZcXuzJ4iHFbJV4YF+MrQQP13fH6fUFzv9nSJ1O7twnznfB89i825xrUBgcMKgTRYYo7rGTKZ6QfC8MKC1Jj3g+GMc+cFPtNFTDgCM9Y44lxOzhRNSL4+2s+5PULc/3quKW0ioguS/HYxCP44042UqRHCgbDg5+968AaFCtCcBkqoKhSKJvE4dAZ0MKbc+ncI06NdpH6KrDGDEoidN5c7eXN5igeZRtrnRzivT4jzegcpyY/PaZES+rQPm4RqtmHVJBN6h/jKsABd2sSf+pfusPH2CkdGP0NdJf9XzzE3EgAY1iVeqKYaj0PnG2P8TB0QNEUxD1Zp/GOui+W70lcQM2ezjQv7WxnYMczafVaemO1K2czEgA5h7r7Ia8ot33NM47FPPAmm/c+MfJfRLKDuoun7F3p5ZIabZIvvc8pCXNAvyO8/dptEY+MI7unSrW2Y4V3DcVZg1f7sm0lpKWTv0VShUGScc3uE+N6kEztc763QWLvPGu033zqZ0CvIZUMDcZG0OsorNWZvtDNnkz1FU6/JY3DnMN+/0DzFoUsjD/CdFY6Mto8WQnJe7xBfG+WnJM98IbC3QuNfC10s3Zm+35kQksn9jGn+WOurcATeWuHkreWpz4mN7zMveOJTN8O7hlIWRbVokutH+bmyUXrBR2vtPD/flfTPPLBjmHun1JouSuxWmeQoteTakQGuG+VHCLhpnJ9n5yU3reWcshD3Tq3FYTWi7B+tTZd3b+um9Z5ZFArFCXHZJL1KwvRtH6F3SZj2+Tp3vGzOr9yQoO3hrqMW1u23sG6flXX7rWmxv8k07Qv0OJHqDQrmb7Hx2UY7mw5kX2FUU6zYZWVvhUanQp1AGGauc/DeKkeGizsko7qF+foYf1yUt6JW8MoSJ59ttKc9beSOST4u6GfuLLVyt5W/z3WZ2rGmAqdN8o0xfvp3MPJyY6N/h6q1lImgDgVGwVRdXQIYlfZPfpoKmy2jIv7ro/2mZgGvLXPyapJsocD4Lu+60MuYHg3pC6O6hfjPF44k5YxLpg8JcvO4hqYHXx/jZ95me8J8VMWpoYSqQnEWYNEkXYsi9C6J0KskQq+SMB0LdFO0BKBDgW5q7bivUmPlbiu7jlrYWG5l/X4LNVlYDJQMbBbJiK4hehZHeKmRl/CcTTauG+UnosOynTbmbLKxfJctIwb3zUPSv32Ey4cFWLDF1shmR/CfL5yU5ul8vM6eFcVdBW7JfVNrTQ4lNQHBm8sdzPgyfZX8jZm53l4vVI/UaDw7z8mS7am3vhrSOcR3J/kojnZEvHpEIOUuAnXkOCRlMX6/a/Za+dMsd9KbFeQ6df73Ii/DujSETKt8gsdnJtd6qjQ/woOXeE0XQGv3WXn0I3dSfvuJ2q0erNL49fuJi6YUp44SqgpFq0byiytq6VsabpZNWe+SSKMe5IbfX2vFqkmGdgkztmeI0d0aiqI+WW835f0drLLwuxlu1uyzZoWwawqrJhnfK8T0IYH6iFjbHD3OV7SxP2qmqfRqzFjj4LKhAQJh+O9KJ++uSq0HaWMsmkSXmKzuNh2wMnOdnQqvlpZpfo9D55bxRoOUWIxGEZJ0RO03H7Ty+jIn14zw8+JCF++tTn56QZ/SMPdN9ZraiG4ot/KHj5MriId3DXHPRV6TF/kHXzp4foEzKUVNbrtxgTU0RmxvirZbPRtmmtKFEqoKRQvGbpF0LorQvW2Ebu0iLNluaxSNENgsMqFI1aUxjb/pgIXNB6xsPGDhwPHWf3C1aJIhncOM6xlidPeQqQVvHRN7hXhjuflLW5ylrU3BsICbOjDItAEBU395gO7tInQt0pNe/HK69CwO061thJnrzVPXb65wIIG3VjjSfpIf0TXELeN9vLPSETeupz9PR2c6ybieIb410WfqrlcTEPxznitlRvoAhW6dCq/5+359qYMFW2zsrUj+b6ZncZhfX1Vj6kz49goHLy92JjG1Iz6lIByBv85xMTthl8lTJ1G71XmbjZau2TvT0jJRQlWhaBFIijySrm0jdC2KUFYUoaxthI6FuumA7w+JuGmzrYes9CmNcLBKY+shQ5RuOWhh+2FLxqZUM8GgTiEm9Q1xTlmoyW5vB45rzN1sZ8HWltHWsFdJmEsHBxjXMxTXWCEUgc822nl/tSMlguNU6VEc5mvn+BlZFiaiw8rdNlPhWZVP4/k0e7Z2Koxw83hf/fTzN8b4Wbg1vXmFbXN0vn2el5Fl5qqhhVtt/H2uK+ntSOtw2yW3TvAxqluIe/6Ta/pb6FKk7Dez9ZCFlbutjOgapiYg+PMsN8t2Ju//zWmT3D3Za7LTOlYr+O2HHrYeSo7kGdAhzAMX15oK7JLZblVhRglVhSLLuWRQgOtG+009qJuie4Je8m8td/D6svRHqbKNc8rCnN8nGLf+ULXGgi025m+xRVsatoQTjeTnX6llUKf4kuhjtYIZaxx8ss6eFZY4sQK1DosG14z089e0RCvjyXHoXDfaz7SBQdOFns0CZW0jrEtQRJgKpg4IcOM4P86Y1tEVtYK/fu5maRLFW2MGdgxx12Rfve3U9y/0pq1hAQj+NNPNdyf5eH6+K+lFfLoOxTGOEev3G/moyRL8Novk3ikNIjW57VYViWiVQtVhlfQtzW4vQ8XZjqRtjqRjYYROhXr9sjYgeGSGx7SlP0yTIlVKIwq444gRIW1suA/ETeu1ZvJcOueUhSjO0/n3EnN0bvE2G9OHGEbpR2o0Fm21MW+Lja2HWoo4jUWw+5jFJFQ3HbDw/moHi7fbssJUvGdxmK82Eqhg/GYXbrPx3qr0W/dYNMklgwx/1tioupQwa72dl5c403pBl+eSJpH68Vo7/1rkSllurt0i+ea5/vr/gzoqvQK7haQb+AshmdI/yKwNdtNvsiag8ehHnhO88vQJRgSPzHDz+6/WMGeTPWn5qHWEIoI/fOzh51fUUBsw2q1uUlojpbTKb7eNR+f+abXc+ny+aX1xXoQe7SKUV1ooP64lzeBXoTgRHofOyK5h2hcYgrR9vk6HAt10gqqjJiBoXDRRl1voCwp2HrWw66jGriMWdh01bulrHZmdtM+PMLIszJgeIfqWhhHCiKq8u8psPbPhgIVXlzpZvtPaYsSpEJKRXcN0ahPh7RXmqu8Za+xMGRBg/hY7H3xpj2tdnCn6lBoCNbaaGwwxuGCrjdeWOjOQiiAZ3T3EjWP9lDZq1LB2n5V/znOxMwM5vG+vcDChtxHlf2q2O6XBlV4lYe6e7KVDQcPnrwkI/vq5KyXFdW1zjKr+/h2MY1+q0jqEkNHW3jH2XVUW7noll8oUXaSvL7fy+4/dbDtkTZJvcutrZZ9MsuPIlmRsVthXGX/QGdY5zO3nN5iXV9QKyo9bOFilcbBK48DxhuVxn6AlnMgUmUUII3e0OFentCBCaZ7Oa0udJoPuPKfk7oua10M2xyEpcEtTy9udRyzc/kIeh2vUbxKM77xvaYRzuhn5ph0L4ztEaRqM6Bpm7uaGE7CUgle/SI/Fz5lS6Na5aECQyf2DtM3R0XX4fKPdFB3fX2nhpmfzs+pCZWDHML+4osa0LrMC1WDKgCDfOd/cuOLAcY0XFqbHbgpgdLcQu45pJv/VsC741fsejtZoKYuCWzXJdQnM+5fvsvLUbHdKZlxGdwtxx4Xe+pmgy4cGWLLdxoby5EqOum5Wi7bZmLHGHKFPlkhtnx8hzyXjoqZLklJcKbliWID+HcLc83wSdtdKaZVC1Sgoif9osVeSAIUeSaEnTP8O8fv4fJOdP88y50+VFUVw2SVHazSO1qqevWcTAzsa08ntciTtcnXjfq5Ouxw9rqXonE1204XSoWoNXWLKhQMjmrGvQmNfhYU9dctjmkmkgtHj2hCpilvG+zivT9BUxBCLlIbNzZLtNtanKc8wWQghGdo5zJQBQc7pFjL9XjQNLuwX5I1GbRmzSaQCrN1nYfcxC13aRJAS5m+x8fqyzAnUOuZttvP10X7yXJLagODVpU5mrLGn5RjeLkfntok+zukW4ss9Vh5615wLmqr2p2DYWt19kdlD1B8SPDffycz1ybedslskN403e4pKCa8udbLxQHI/Z5/SMA9Mq6XQI+nXPsy2Q4lTn86EoZ1D3DfNS0SH+1/L5VB18kS9RZN8a6KPKQPi8+YVZlrWkbyZHKrS4vrsAuw+prFil5X2+TolefECI5ajCYTBlcP9TOhtVBJKCcd9gqM1GkdqNCq8gmM1Gse8gopajZ1HLGdVbmBLw6JJ8l2SArdOoVvSxqPTJkdS5NH5ZJ09rjr0nou8FHqaNz1Tmq+bhGpEF3yyzo43INh/XKO80sL+ShW1PzESly1eiOU69TiRGgzD6j02vthhZelOW4srGmubo3NhvyAXRqOnjanyCT7dYGfulmxyIpCM6R7CGxR8uddsh/bqFw5GloV5Y5mD8hR3b0qEx6Fjt5hzs30hwYuLnHRrq/PqF460NK2wapKvDAtw7Ug/9ujhZHDnMON7hZifpsKbQo8eZ3T/xKfupAquOroWRbh3Si2d2zT8ho/UaDz+iTvJkVTJZUOC3DjWV38O1wT0LI4kUahKLh8a4MaxDfZWP5hayw/fyCEZx2y3XXL/tFqGdE5af9hWTasUqk3x6QYHn0Y91DRhRMbqRGtJvk5pnhEpa5+vc6gq/h+5XW7DP6AQRjeVAneEHgn6fz/9mSvOj+/WCT48DkmVT1DlExz3Car9hmCp8glqAoLagEh7m8DWgEWT5DqNmzcgONrINPrakX4GdQqT55IUuuPFTixbDlrihOrhao1CT+JKg+NewaFqc/pIY56Zk5nq5pZEjkNnSOcww7uGGdo5xLr9Vh77xFxwsWKXjfP6hKioFSzbaWPpThtf7rG2WJutq0f4TV6Psazbb+XjtXYWb7M16vWeOSya5Lw+Qa4aHqBDgc6OIxZ+8KqV2JP3om12Fm1LfwW0zSK5eFCAa0YGWLvXyu8aFeskyz+zOQzqFOL283xxs3gz19lZuTt9p90Vu2zM3mBnfK8gLyx0MWNN8qOoILl0sCEcY/2al2y38cRsV1IbZHjskjsvNFtP1QQEj33sZlWSulnZLZLvTPKZHEKO1QqemesiGd9dca7OT6bXmAT9vM02INT0i85yziqhGosuBQerLBxMOO0iE544dh21YLVAkUenwJ14mzoSRVNHdw8ljJg0xhsU/PxdD1saXR3eONaHPySoDQp8QSNK4A8J/EGBLyTwhSAQEgTDgtogZH+0TmKzGC4NTpvhf+ewSQKheA+/4V1DDO0cxuOQeBySnOiy7n5sYdI7Kx28uNCcuN+lKMLAjs27em2TIHK6co+Ng1Uah6uNCPqhao1DVcatpYqkTGPRJL1LIgzpHGZYF6N1aez/1NAuYTQhTRduy3fZeOD1nBZTDHUyth+2mD5ztV/w+UY7M9fbMz5dHovTJpncP8jlQwOmY1i3thGGdQmzcnfmor1CSM7vE+L60f76sY3pEaJPaTjt1dhtPDo3jfMxvpdZdOw4YuGZOa6UjsdmkZTk6XG/m+fmu3hzeWqi2x675N6ptabCuWAY/jnfxSfrkiuKu7UN88DFXkpirKe2HrLw6AxP0iyu2uboPHhJbX1XNzDcNB6Z4UlKzmvP4jD/N73W1NTh1aVOXv3CATSvjuFs5KwVqidGRKsIzfwtJipm0SSFbklRjk5Rjk4bt6RNjk6hW6coRyaIqhmRvObgthtiLZa6aaTmcsM/8qIV5AbtcnR+cUUNIR2CYUEoYkxJR3SI6BDWGx4HwoK/fGqOAHZuE+GKYeZkfIHEohnTLhbNiDJrQnK4WuPvc82vH9szyP+M8WO3SmxW46rVZiGh2F+6w8bDH5qjIX1Kw3GWKk2Rm8DKqfFBRkpjSrXCa+SEVng1jtUaqRyJTiYtpQgn23HZJBf0CzK4U5iBHcP1LUubojRfN7V09QZF0ky704XHLhnfK8jYniF+/b7HdGGzao+VQ9UaByo1Zq63s2R79kRPwbD7umRQkEsGB+Is0nxBwYdr7Gw7nClBLTmnLMw3z/WZolNgFErZLOmrpLZoksuGBPjqOQHTRbMvKHhliZEPm8qZst4lYe680IvbLrnrlTyTvVVtUFAbTM3fyB/GNDu144iFxz9xJ/kPIuSZAAAgAElEQVQiS3JR/yDfmmiO2CazFSpA//aGiX+siPx0vZ2/zXEl5X9ybM8gd0/2Yot+hogOT3zqZs5m5b96MlrWET+LiOiCIzXilKwpfvuhh3y3Tr5LkueU5LkkeS7jca4zGiG0G5Haar/5H8PdDLP3WIKNrLccNklJfvOEsjco+Mun5nVtPHpc/+mm2HMs/jtxWGn2+yeybfKdxFdQl1DjF1T7BZW++G1nrbezbKeVKp+g0mukW6gUi3RgttrSJdw0zhfXRQmMi4ctBy2s3G1j5W4rWw5ZTH3XWxJ1hVEX9Asyuluo/gQ7unvIZAwupeB//52LP8uKoorzInxlaIAL+wXr8yvrqPIJ3lvtYMYaR8r8Pk9G39IwN4z10be9OR2nyid4fZmTj9amp1CqjrK2EW4Y6zetm7/FxnPzXSmtVbBbJN8YY/ii1l303zzOx5OfpSfVKKILHv/E8Cz9ZJ2dlxc7k36hdcNYP1fEBGl8QcGTnyXTUkty8aAgt45vyHnVdSMq/GFSUiUkXz0nwHWjGn4fNQHBbz/wsD7JLgitFfUtpQ3B8l0nnx4TQuK2G5WpsYTCghcWOnHbJW67EXV12iQuW3RpNwSe3SKxW+ONm08luqAn2DRRhLkprAmOy+EmjKQjulGFGggbaQu+kKA8Qb/5NfusPDffRW0QaqO5vLUBIw2i1q+dNNWhznNUkVqKPDoDOhrR0kEdw/xjnsv0uw+EBRsPWBnQwZgqPFytsXqPldV7rKzaY01qPlsm6NImwvl9g5zXO5iw+G5S32BcB5tsE6kA0wcHuXiQ+cL0YJXGf1c6mL3BnrF0l06FEW4c52NEV3Majz8k+O9KB++ucmTECWHbISuzN9i5oF+QvRUaz8xxsXZfatMhBnYMcccknykA4A+JlEa4O7eJRAMRDd9x+XEL330pN2VFjIu32bh8SABNM47jv5vhTmoaQ7/2Eb41scG6rMon+N2M5IlIpw3G92r4Xyqv1PjV+56MFBq2VIQ8FQWSaAdCjAKuBIYCw4ASYJ+UstMp7scGTI/eRgNdMIT0NuBt4FEpZXVz9mWz2WRhYeGpvH2rx6oZxWM2C9isEpsGVosxVW+1gEWAphlT+RE93iOu0K0zNCYPqe5nE9ENYVt/0w2xuXaf+Z/cbTeix6GwIUpDESP9QEU1WzKS4jydAR0iDOgQZkDHsCl/DOC9VQ6ea2T0PaZ7kAK3ZPUea/SipGX/BgrdOhP7BDmvd4iyBC1swchF/WyjnTmbbGmpOD81zFFvMAo+nv6fKoQwxv72CgeLttky/v/atzTMb65u8GmN6PDR2vS2CLZbJF2KInEpKHkunYm9Qym3vfI4dG4e5+eCfuYLiS/3WHlytjvpLUnBOE9cMzLAV0f6eWGhi/dWp7er2GVDAnQtivDMHFdKLpJum+jlkkFBth+28NsPPUky8W+gOC/Co9fWsOuohUdmuBNekB8+fHi5lHJkUt+4lZAMofpH4G6MkrX1wBBOT6j2BTYAtcBn0X3lAFOBHsBmYJyU8sjJ9qWEqkKROgZ1CjFlQJB+7cMJC89i2XrIwgOv56ZpZJnh/D5B7pocXwhx3CuYu9nO7I32rIzm1+ULTx0Y4Gfv5MRNUV853M+2Qxa+3Guu6s80/ze9hmFdwszbYuOVJc6U+pCakYztGeKmcX6cNsn3/pWb5osOybk9Qnx7oo98d8P/XW1A8NwCJ7M3pKKi3zC8/9+LvPQqMS7CwhH4wWu57DmW/O/dZZN0bpPIZir+YiqZWDTDeP+9VY6UzRZ0KIhwsKrpxg5KqDZNMmLbzwMvAOuklEEhxOkq32rgDuAFKWVt3UohhB14C7gU+Bnw/TMbrkKhaA4um6Q037AgiqU4V2dcz8RWKsEwbD5oZe0+K2v3Wtl8MPsE2ulit0iGdQ3xxQ6bKXd2yXYbwTDYrRCKGMWAszfaWbXbmvEIZCKKc3UuHRxgcv9gfTHbpYMDvLTYHPlu3LI1nRR5dK4Z6WfbYQuzGtn8PTffxb8spFX8dy2KcNtEX33KCsD1o/1xRaOp5PsX+uLqBBZts/H3ua4UtQqVTBsY5KZxPlOe8tZDFgIpsP/s3i7MfVO95Lkk976a0+gCJFn/R5KpA4LM3Ww3pYhEdJHQe/10GNM9iNNmNA2KZX+CbpmK5nHGQlVKuSoZA5FS7gOeSrA+KIT4DYZQPT8Z76VQKBoj6Vig07s0Qq+SMH1LI3QtilAbFNzwjzxiTxSxHZ/8IcGmAxbW7rOybp9RANWaOrZZNMmQzmEm9AoyunsYp03y/97xmPIPfSHBa0udVHg1Fm+zZV23KANJv/YRLhsSYHT3UJzbxrheIV5a7CTTkdNCt85VIwJMGxjAohn+lXM22QnFRLkStcdOFXkunW+M9jO5fzDORmx7mt0O1u23MKmvcb+iVvDMHDdLdqQmD7aNR+fOC7ymdK+IDq8scfLOSkeSixwl06MG/nVFlvdN9fLDN3KS+j4um+SuyYYH69AuYR6Z4Sa5v/eGoqmIbjhPbEyzPVprpaV8i3XhG9XGQaFIEk6b5MrhfnqXROhVEsGdwCoqxyHpUGC2iCo/rkU9IY0CtWyMGp4pRR6dr43yM6ZHKM6WaWLvUFyhzFsZjD6ejBFdDY/RWG/IOsorNd5b7eCzjamZNm4umpDcMNbPtIEBU/SujcfogNW4AC0dXDo4wNdH+00WaroOH65x8OoXTmrT7Hgwe4Od8/uEKK/UeHGhK2XvP7ZnkO+ebzSnqWP3MQt/mumOm105UzwOnbsnexlZ1nBq9wUF761KrhjuWBDhR5fW1jdgGN09xKS+oejv/syxWwwRPDY602TR4MZxPn70ZnI6WZ3ttBShekt0+VFGR6FQtCKCYbh8aABHE0cBKY3p1fguXoKP1qa3mCLdBCNwQb8gWqNzTHmlxt6KbCuGOjH5bj1OpH65x8q7qx2s2JUd+ae6FHQtisRNMb+82MnqPZk5TRXl6CaRunqPlWfnuTLYiMFoBJPqGQunTdaLVCnhvdUOXl7sNEW1k0UoLCjOa/iOtx+28PuP3RxIckV8REJhTF7vB186mLs5edHoiDQ6VdaxZq+V332U7Ijt2csZF1PF7dDIUT3lYqoT7O9y4B1gHzBYSlnRxHbfBr4dfTgQWJuM91coFIoY2gInLehUKBSKU6SPlLJ1V56eJicVqkKIhxKsfl5KubOJ7ZMmVIUQY4FPMEr+LpRSftHM1y1T1XMKhSLZqGOLQqFIBerY0jTNmVP5WYJ1nwM7kzqSRgghzgVmADpwcXNFqkKhUCgUCoWidXBSoSoz0MNQCDEB+ABDpE6VUi5O9xgUCoVCoVAoFJkl66oChBAXYBRNhYGLTlOkPpPcUSkUCgWgji0KhSI1qGNLE2SkmEoI0QOwAduklKGY9VMwCqe8GCJ1ZVIHp1AoFAqFQqFoMSSjhWpf4MGYVTdiCM3XY9bdF9v6VAixE+gKdKsryhJC9AFWAU7gTZqo2pdSPnRGA1YoFAqFQqFQtAiSIVTPBz47yWbdYl0CmhCqzdlPRnJmFQqFQqFQKBTp54xzVKWUn0spxUluOxu9pqzx+ubsBxgthHhYCDFDCHFACCGFEHtPdcxCCJsQ4kohxLNCiLVCiCohhFcIsUYI8QshhPIyUygUAAghOgkh/imE2C+ECAghdgoh/iiEKMz02BQKRfYhhLhGCPEXIcS8qL6QQoiXTnEfRUKI24QQbwshtgohfEKI40KI+UKIW4UQWVdjlCqSnqOaSoQQfwTuxmipuh4Ywml4tkbTFTYAtRhR3PVADjAV6AFsBsbFpisoFIqzj2g+/UKgGPgvsBEYBUwCNmEcJ45mboQKhSLbEEKswtAnNcBeoC/wspTym6ewj+8ATwPlGDplN1ACXAXkY6RIXitbkog7TVqaUB2K0ZNsnZQyeLrNBYQQHYGvAC9IKWtj1tuBt4BLgSeklN9P3ugVCkVLQwjxMTAFuEtK+ZeY9Y8B9wB/k1J+J1PjUygU2YcQYhKGQN0KnIchNE9VqF4AeIAPpJR6zPpS4AugM3CNlPLNZI49G2lRQrUxyW7XGt3nWGABsFZKOShZ+1UoFC2LaDR1K0Zzkx6NTha5GJEOARTHXvAqFApFHTH1N6ckVE+yzx8Dv+YsCaidNTkOp0CdXVY4o6NQKBSZZlJ0+UmsSAWQUlZjXNC6gTHpHphCoTirOat0ihKq8dwSXX6U0VEoFIpM0ye63NzE81uiy95pGItCoVAghLACN0QfnhU6RQnVGIQQlwO3Y+SW/C7Dw1EoFJklP7o83sTzdesL0jAWhUKhAPgtMBD4UEr5caYHkw6smR5ALEKIhxKsfr6xvVWK3nss8AqGE8DVUsqKVL+nQqFQKBQKRXMQQtwF/ADDfeR/MjyctJFVQhX4WYJ1n2MUM6QMIcS5wAxABy6WUn6RyvdTKBQtgrqIaX4Tz9etr0zDWBQKxVmMEOJO4E8YdpoXSimPZXhIaSOrhGomuk4JISYAH2CI1KlSysXpHoNCochKNkWXTeWg9ooum8phVSgUijNGCPG/wOMYreUvlFIeyvCQ0spZnaMa9Sn7CKNy7iIlUhUKRQx1LZ2nNO4CE7WnGgd4AXXcUCgUKUEI8UMMkboKmHS2iVQ4C4SqEKKHEKKvEMLWaP0U4H3Ah3GFsjQjA1QoFFmJlHIb8AlQBtzR6OmfY5hx/0t5qCoUitMl2tK9b9S3ufFzP8UonlqOoVPOym6ZLcrwP9r69MGYVTdiRDRej1l3X+wfUwixE+gKdKsryhJC9MG4OnFitCFbm+j9pJQPJW/0CoWipZGgheoGYDSGx+pmYKxqoapQKGIRQlwBXBF9WIrRnn07MC+67oiU8r7otmXADmCXlLIsZh83As8DEeAvJHYf2SmlfD7Z4882WppQPZ+G6bim6BbrEtCEUG3OfjKSM6tQKLILIURn4BfANKAIoyPV28DPlTuIQqFoTNTBKFFxeB31ovQEQvVk+wCYI6U8/7QH2kJoUUJVoVAoFAqFQnH20OpzVBUKhUKhUCgULRMlVBUKhUKhUCgUWYkSqgqFQqFQKBSKrEQJVYVCoVAoFApFVqKEqkKhUCgUCoUiK1FCVaFQKBQKhUKRlSihqlAoFAqFQqHISpRQVSgUCoVCoVBkJUqoKhQKhUKhUCiyEmumB6BQnI0IIdoBd0QfPimlPJzJ8SgUCoVCkY0ooapQZIZHgRuj97sCN2dwLAqFQqFQZCVCSpnpMSgUZxVCiPHAXGBvdFUnYIKUckHmRqVQKBQKRfahhKpCkUaEEFZgJTAAmIyRJ/4JsBYYLqUMZ3B4CoVCoVBkFaqYSqFIL3cDA4E/SylnSylnAU8Bg4C7MjoyhUKhUCiyDBVRVSjShBCiI7ARY8p/mJTSH13vxoiytgf6Sin3Z26UCoVCoVBkDyqiqlCkCSnlPillrpSyX51Ija73Sin7SCnzUiVShRBWIcQaIYQUQtyWivc4xfEMEUL8VQixVQjhE0LsF0K8JYQY1cT2P42O/dN0j1WhUCgUmUNFVBWKswAhxJ3AX4AdQB8pZShD4xDAL4AfAZYEmwSB66WUbzV6XT6wEygArpJSvp3ioSoUCoUiC1ARVYWilSOE8AA/jT78TYZF6tPA/2GI1LeA6cAYDOEaAOzAP6I+s/VIKY8Df4o+/JUQQh27FAqF4ixAHewVilMkOo1+mRDieSHEeiFEhRBirxDidSFE70yPLwG3A8XAEeCFDI7j+9GxANwjpbxaSvmBlHKJlPK3NBSTFZLYV/bPQAjoD1yT8tEqFAqFIuMooapQnAJCiOuATcAfgWXAZRhFULdgiKdZQghH5kZoRghhwRCIAK9lMJraC3gk+vCfUso/Jtjsn8DR6P3pjZ+UUh4DZkQf3p30QSoUCoUi61BCVaFoBkKIfCHEO8C/gfeB/lLKJ6SU2wAnxnQ2QGeMiF+2MBkoi95/KYPjeAjje/IBDybaIOohuyb6sKnI9MvR5VghRL9kDlChUCgU2YcSqgrFSRBClALzga8AD0op75ZSBmI2uRSYEL1fCWyPeW1BtFpdCiF+IIRwCyHuE0LMEUIcEkIEhRDlQogXhRA9UjD8r0WX+6WUi1Kw/5MihOgGXBd9+C8p5eETbF4ZXRZHc1ob8x5GwRXA15M0RIVCoVBkKUqoKhQnQAiRizHdPBBjyvqRBJt9hhEJ3AVcFy38qWNozH0vsAF4FJgItANsQCnwP8BSIcSgJH+ESdHlkiTv91T4Jg3HmhdPsm2dE0BEJrAkkVL6gFXRh5ckZ3gKhUKhyFaUUFUoTswTGGJzH/C/iTaQUu6XUg6WUpZJKT9u9HSsUP0t0AUjKng1MBK4ElgQfb4Q+HuyBi6E6ETDtP8XydrvaVAXTT0ALDzJtp7osvYE29SJ7mFCiLwzGZhCoVAoshtrpgegUGQrQoipwA3Rh7+SUlafxm5ihWoucKuU8p8x65YLIT7AiBL2B0YLIQZKKdee1qDNjI25vyIJ+ztlomkTdTm7K4ABiWf06ymNLnecYJvldbsHhgFzzmSMCoVCochelFBVKJrm4ejSx+nbOsUK1YcaiVQApJQhIcSjwHPRVecAyRCqnWLuHzzZxkKI+6J3j0spkxXZnRBz/xKaP12/5QTPHYq53x0lVBUKhaLVooSqQpGAaCvPYdGHs6K5kae6DxtQV5m+A2PqvylihWnbU32vJog1zT/WjO0fjS53kbwUhGEn3yQhK0/wXOxnKW1yK4VCoVC0eFSOqkKRmMtj7n90mvvoj9FpCeDvUsrgCbatiLnvjX1CCNFeCOEXQuyMil8aPV8YbTygCyG+GfNUUcz9ysavSxO9ossQYJFSiqZuwG0xr5t7gn3GClVPk1spFAqFosWjhKpCkZhRMfd3NucFUUH5dMyq2Gn/d0/y8tjIoGmaXkpZDjwLdMVwB4h9TwfwDkbk9idSyliv1NiqeedJ3j9VlEWXe6WU+km2nRJdVgNLT7CdK+Z+RhoYKBQKhSI9KKGqUCSmQ8z9k+Z3RrkQaBPzuE6oeoH1J3ntmJj7qxI8/wiGKPtRtNsUUZ/R5zGsrv4mpXy40Wtio6htODm26C2Zfq51Ec+jJ9pICOECLo4+fPsk0efYz5KpSLFCoVAo0oASqgpFYmKn2I83uZWZbwNHYh7XCdXDiTxBG1GXarBFSrm18ZNSyt0YBV09abB7+m30/vvAHQn2uSvmfuFJ3h8pZTh6i5xs21OgLg8+cMKt4CoMVwQ4uddq7GfZfTqDUigUCkXLQAlVhSIx+2PunzQaKYT4KkaF+6aY1UOiyxPmUUZN/idGH57IXeBhIAz8WAhxB/AAxhT515oQl+ti7jfVkjTV1EWjm/Q7FUJoGJ8FYImU8tOT7LNPzP11TW6lUCgUihaPEqoKRWJmxtwff6INhRAjgGeiDxdE13WhIfLXVgjRronXCuCP0YfHgD839T5Syu3AKxhFWk9gtGqdLqX0NvGSFRjCFgzLq0ywObrsI4RwN7HNd4HBGDm1P2rGPkdHl8c4sY2VQqFQKFo4SqgqFIl5ioZo4D1CiKJEGwkhrsdooZqP0XmpzlZpaKNN4wRYNNf0z8AF0VV3N6OpwPvRZQS4WEp5qKkNo/taHH04qqntTgUhxOdCCBm9lTXjJR9El3bg+wn2Nw14LPrwL1LKz5qxz7rPMqsZKRUKhUKhaMEoH1WFIgFSykohxMUY1fqdgCVCiF9hRCk9GP6gN2BELOtyK1+JqWyvE6rVGO1X68Tua8BhYABGXumI6HZPNqrYj0MI0RuocxWwYEznb276FQC8hRERHiaEaCOlbI6fajJ5HyPq2Qv4tRAiB0O8uoFrgNsxLphnAPefbGdCiH40FLq9nYoBKxQKhSJ7ECogoVA0jRCiALgTuBIjN9IKlAPzgL8BN2H4f4aBXlLKndHXvRV9zSLgQQwhlmjqWwf+APzwRNFBIURJdF9dgJ8CvwG+kFKObuo10deVAnui4/6OlPJvzfjYJ9rfEoyIZggobY7wFUKci+FF21Se6rPAHVLKkxVcIYT4JfB/QFX0/U+5EYNCoVAoWg5q6l+hOAFSykop5a+klCOklDlSSqeUspuU8gYMN4Cbopv+vU6kRqmLqK6RUs4FxmFEU8sxKuB3Y1hLnSOlfOAkIrUuCtkN+G7Uhuo9YJQQYkpTr4uO/wBGVBXgG8393E2Mw0XD53qxudFZKeUijLzSF4G9NHz+V4DzpJS3NUekRvl6dPlPJVIVCoWi9aMiqgrFaRAtjlqCIR63ASOklMejz+Vh+HsK4E4p5ZNn8D5WDFE6DfiFlPJn0fUjMSr+50kpJ55gF7HbSqCflHLTibY/wX4uAD7FiB73iRZ3pQ0hxCRgNkY0t3ejCwOFQqFQtEJURFWhSIAwsDTxXAkNEc79wKV1IjXKEAyRCvDlGQ7l7xgi9bk6kQogpVyGkU4wQQhx3ol2EN323eiYfnoGY6l7n5fTLVKj1I39WSVSFQqF4uxACVWFIjH9gVlCiK8JIToLIWxCiA5R/9LVGHZPM4ExCSKUsRX/a053ANF8zJsw8ju/nWCTX0aXzRGfD2BEIq8TQvQ52cZNcB6G28CvT/P1p40QYgIwCSM39aF0v79CoVAoMoOa+lcomkAIMRC4B0OglWIUPu0DFgIvNWWlJIR4FrgF2COl7HKa7/1tjGKt5cD5UsqaJrabCUwGxkZzQU+0z+uAvsBcKeXs0xlXphBCXA4MB5ZJKd8/2fYKhUKhaB0ooapQJBkhxHIMUfWBlHJ6psejUCiSx/Lly8ssFsu3NU27WEp50tbECoWiaYQQFbquz4hEIs+MGDFiZ8JtlFBVKJJHtPipBnAAD0spf5zhISkUiiSxfPnyMpvN9lZJSUlBQUFBtd1uDxnN5RQKxakipSQYDNoqKytzDx48WBkKha5KJFZbpVBt27atLCsry/QwFAqFQtECWL58+REpZcI2x7GsWrXqN+3bt7+upKQk3Y0zFIpWzcGDB9uUl5f/Z+jQoXHBnVbZmaqsrIxly5ZlehgKhUKhaAEIIXY1ZztN0y4uKCg4WZtjhUJxihQUFFQfPHjwYiBOqKqqf4VCoVAomoGUstBut4cyPQ6ForVht9tDTeV8K6GqUCgUCkUzUTmpCkXyOdH/lRKqCoVCoVAoFIqsRAlVhUKhUCgUCkVWooSqQqFQKBQKhSIrUUJVoVAoFAqFQpGVKKGqUCgUCoUiLVx11VVlbdq0GVJVVZWV+qO6ulq777772nfr1m2Aw+EYXlpaOvjOO+/sGAgE6qt95s2b5xZCjHjsscfaZnKsZwtZ+UNRKBQKhULRupgzZ477nXfeKbrrrrsO5OXl6ZkeT2N27dplGzZsWL8//elP7fv37++75ZZbDubk5ESefPLJ0ptvvrlL3XYTJkzwTp48ufLhhx/ucPz48bNeR23bts127bXXlhUXFw+22+3DO3bsOOiWW27pfPjwYUsy9n/Wf8EKhUKhUGQTszYczD3/0c/676/0WWPvZ3pcZ8qPf/zjjh6PJ3LfffcdyvRYGuP3+8Wll17ac//+/fYPPvhg0wcffLD96aef3rd8+fIN7du3D7766qttd+/eXf83+PGPf1x+5MgR28MPP1ycyXFnmnXr1jlGjRrV/4033igaPHhw7W233Xawc+fOgeeee6541KhRfQ8cOHDGYlUJVYVCoVAosoRZGw7m3vHyip57jnmd33t5Rfe6+49+vKlDpsd2Jnz55ZeORYsW5U2fPr0iJycn63q3P/TQQyXr1q1z//SnP907ZcqU2rr1+fn5+rRp0yp1XWfWrFm5desnTZrk7datm//FF19sF4lEMjPoLOD222/vcuzYMeuvfvWrPbNmzdr21FNP7Vu8ePHmW2+99eDOnTud9957b8czfQ8lVBUKhUKhyBJ+9f76zuGILiISsWZvZU4grGsRiZi98WDCrj2ZxOv1ih//+MelPXr0GOBwOIZ36NBh0IMPPlgaDofxeDzDevfu3b9u27/+9a9tpZRcd911xxLta9y4cb2EECOef/75gtj1uq5z9dVXlwkhRnzve987Y9GTiJqaGvHUU0+VtmvXLnTvvfceafx8UVFRGKC8vNwWu/7KK688Vl5ebn/nnXfyzuT9H3rooRIhxIif/exnJYmeX716tcNutw8fOXJknzN5n2Szbt06x4IFC/I6dOgQfPDBB01R8kcffXS/y+XS33777aIzzUdWQlWhUCgUiizh5dvGbBnUqaBGABGJALBbNf0nl/bfneGhmaiqqtLGjh3b5+GHH+7ocrn0W2655eC5555b/fjjj3e45pprunm9Xm3gwIHeuu3nzp2bZ7FYmDRpUm2i/f3+97/fq2kav/zlLzuGw+H69bfffnunt956q+j6668/8tRTT+1LxWd56aWXCqurqy1XXHHFMYfDERft9fv9GoDdbjfl1U6YMKEG4OOPPz4joTpx4sQagC+++MKT6Pnvfe97Xf5/e3ceV2WV/wH8c+4K3MsOssnadRklFTU3NHO0tMVEKxstUzOXLK2fggtEOU6jkY6Olgw2Ombar5xRf+7lNspYakUqbmO4hKYgyg4Cl7uc3x/PvdfLXeAiwr3i9/168UKe7XzPeRC+nOec8+j1erZq1SqX+h7Yu3evJwAMHDiwXCyu+4Tf19dX371798qamhrRoUOHbNbLUQ/8mBdCCCGktfjvzXK3/+aXK8yzJb2es6OXCj1H9wwvcVpgFsaNGxeZnZ2tSExMzEtLS8sXiYR+r+3btxclJCS0B4C4uLgqQEhqL1y44BETE1NtbxJV3759qxMSEoq2bt3qn56e7j9z5syiefPmBa9ZsybomWeeKdmwYcPV5qrLnj17vAGhx3TWrFlWQywyMzM9ASAiIkJjvn3AgAFVAHDs2DFPy3MaIz4+vsrNzU1/6tQpq4TuH//4h+/Ro0e9JkyYcAJDxJkAACAASURBVKt3797VTSln4cKFbUpLSx3O++Li4qrGjRtXam//L7/84gYA7dq1q7G1PyYmRv3999/jwoULbiNGjKhofMQCSlQJIYQQF2F89A8ADIBYxLhWz9mhX275AnCJHrWDBw8qduzY4Td48ODSJUuW5JvvGzFiREVISEhtfn6+7LHHHqsCgNzcXKlOp0NgYKDG9hUFaWlpN3bv3u2XlpYWWllZKUpLSwvr379/+ZYtW3617LG7n7KyspQAsGvXLr/6juvWrVudRNHf318nl8t5fn6+rCnly+VyHhsbW5WVlaW8evWqNDIyUgMICX5ycnK4n5+fdunSpXlNKQMAVq9eHZSXl+dwrKNGjSqqL1EtLy8XA4C3t7fNQbrG7aWlpU26efTonxBCCHER/zu5T87z3cIKxSLwcD+Pmue6hBR6u0u0fxnd7YqzYzP65JNP2gBAampqvq39Pj4+WsYYevfuXQUAt27dkhi21zvrSKVSaSZNmlSQl5cnS0lJiYiLi7uzZ8+ey25ubs02+aq8vFyUn58vU6lUNZzzny0/iouLT0okEh4cHFzboUOHWsvzvby8tI3ppbSnd+/elQBw+PBhU6/q3LlzQwoKCqQffPDBdX9//ybP2Lpx48YZW3W097Fly5bcppZ5P1CiSgghhLiIUB937fKXu12LDfW+4+sh1f71D3HXsj8Ymj3kd0H3/Oj0fjty5IiXj4+P1vjo29Lt27elERERal9fXz0AeHh46AFhCaiGrh0YGGgaoLp27dpcT0/PZl1vNTc3VwoAQUFBVkkoAGzfvt1Lq9WyQYMGldnar1arRXK5vMkx9u/fvxIAjh8/rgCAkydPuq1ZsyaoW7dud95+++2ipl6/OXh5eekAoKyszGaPqXF7Q3+gNIQe/RNCCCHEIVVVVay4uFjSsWPHauO4VHMnT550KywslPbp08c0uz80NFQLAA31PGZkZPgtXLiwbUBAgKawsFC6dOnSNl9++aXVcIfLly9LVSpVlw0bNlxevXp1YFZWljIgIECTnp5+dfjw4Y1K6I1vnJLJZDZ7bdevXx8AAJMnT7ZaDUCn06GiokIcFhambkyZtgwePLiSMWYahvDWW29F6PV69umnn161bOd7rf/9HqPaoUOHGgC4ePGim639V65ckQNAx44dbY5hdRQlqoQQQghxiFgshlgsNo1PtLRo0aJgAOjWrZuptzUiIkLj6+urvXLlis2EBgA2bdrkPWPGjCiVSlV9+PDhnPj4+A6bNm0KmDNnTkHXrl3rJII//fSTBwCsWLEiKCUlJU+lUtW+8847befMmRM+fPjw842pT9u2bbWA0Atsue/gwYOKzMxM78cff7xs0KBBVr3H2dnZbpxzdOrUqUmTnAAgMDBQFxMTU3Pu3DmPjIwMv2PHjnm+8sort+Pj462ufa/1v99jVIcOHVoxe/ZsZGZmeul0OpiPIy4pKRGdOHFC6ebmpre30oOj6NE/IYQQQhwil8t5VFRUTV5enmz79u11ZrsvXrw4cPPmzf4A0LNnT1NiJxKJ0KtXr4rS0lLJ2bNn5ZbX3Lt3r3LChAkxQUFBmv37918MDQ3Vvv/++3k6nY7Nnj27reXxJ0+edFcqlbotW7ZcTkhIqIiNjVWPGjWqpLi4uE7nm3H91ZUrV/rbq09ISIg2Jiam5vz58x4//PCDu3F7Tk6O7LXXXotRKpW6zz77zOYktiNHjigAYXkmy32OlG2pV69eldXV1aLZs2dH+vj4aJcvX25zOS5H62/pfo9R7dy5szo+Pr48Ly9P9tFHH9V5Q1dSUlJodXW1aOTIkUVNfV0uJaqEEEIIcdisWbPyAWD06NHtRo0aFfXmm2+Gde/eveOSJUtCo6Ojaxhj6NevX50eyJEjR5YCwM6dO+usOXr06FH3F198UaVUKnV79+7NMc54nzhxYknnzp2rDh486PPtt98qzc85c+aMxxNPPFEWERFhGs966dIlt8jIyDo9r3q9kB9JJJJ6J2MlJSXl6/V6DBs2rP2kSZPCx4wZE9mjR49OFRUV4i1btly0NYkKAA4cOOAlFosxevRoq15HR8s2169fv0oAqKqqEqWmpt4IDAy0ObbT0fq3hNWrV1/z8/PTvvfee+FDhgx55K233grr06dP+7Vr1wZFRkaqly1b1uS1b+nRPyGEENJEeckp4eqLFz3u1/WmFta4A8CvmSvv29uI5O3aVYUu+vNvTb3O9OnTi0tKSiQZGRltdu7c6RcQEKAZMmRI2ddff32lV69enTp27FhlmWSNHz++JDk5Ofyrr77ynz9//m0AOHv2rPz5559vzxjDrl27Lnbu3LlOovXhhx9eHzlyZPu5c+e2HTZs2AXj9vPnz3tMnjy5zpuQsrOzPcxfMAAAFy5c8FAoFPqXXnrJ5kQoo2nTphVrNBq2YsWK4I0bNwb6+Phon3vuuZJFixblRUdH21xSq6ioSLx//37fJ554olSlUlkd42jZ5lQqlRoAYmNjq959912rMbFGjta/JXTu3Fn9ww8/nJ83b15YZmamV2ZmpndgYKBm4sSJt9LS0vLsJduNQYkqIYQQ4mI8pKJmne3eVCkpKbdSUlLqJEurVq3yKysrE8+cOdPqNalubm58ypQpBR999FHY999/7x4fH18dGxurLiwszLZXRkJCQgXn/GfzbeXl5aLffvtNbj60ABCSt4SEBNMLEQoLC8U5OTnukydPLnAkWZoxY0bRjBkzHJ5dn5GR4a9Wq1lSUlKB5b7Glm308ccfB4tEItiaQGXkaP1bkkql0mzevDm3ua5PiSohhBDSRPejp9Jc9P282H2k1WpRUFAgCQsL05pv37Ztm2dSUlJkcHBw7ezZs2/bOjc1NbVg/fr1gampqWH//ve/L91L+T/++KM7APTp08eUqN28eVNcUFAgNU/e9u3bp5RIJDw5OfnmvZRTn8rKSrZixYrgoUOHlgwdOrTScv+9lJ2RkeF36NAh73Hjxt0eOHCg3Z5RR+vfmlCiSgghhBCHnDhxwn3AgAG/69+/f1l0dLRao9Gws2fPepw4cULp6+ur3bx58yVvb2+bvcEeHh587dq1vx44cMCzvLxcdC+TbE6cOOERERFRY17G8ePHPSQSCe/evbtpGaSxY8eWjR079sS91bJ+OTk58ldffbVw6tSpNh/PO1r2xYsXZevWrfO7cuWKfOvWrf4qlapm1apV1+s7x9H6tyaM82Z74YPT9OzZk2dlZTk7DEIIIQ8AxtjPnPOeDR2XnZ2d27VrV7tjBx8G2dnZ8qSkpLanTp1SlJWVSUQiEQ8LC6t98sknS5OTkwvCw8O1DV+FAMDSpUsDkpKSIj09PXX9+/cvT09P/y0qKqre18y2ZtnZ2QFdu3aNstxOiSohhJCHGiWqhDifvUSVHv3bcPRyIWZ+dRJFlbWwTOMZYLXN6Pft/XH4YhH0HBjWuQ3+k1OIKo0eI+NCsDP7JvyVUoiYYYA05/CQS9C1rTe2nsxDoFIGnV6PshotvNykqFRr0T3cBz/kloABkIgZNDqhZF8PKcqrNeAcCPSSGa7J4SGT4KspfdDG03pN5b8fuYwl3/6CbW/H4/tLhUj75heE+brhX9P6YfupGzi/dy3mSDYhCIXQQwQx9CjhSni5SSBWl+EWC4Bnl2fhkXsQvOw6brEAuD39R5zzH4o5m09DJmb4empflB7/Ep7fL0IQL8QtUSBOqGZg5rl2CPN1w9xhHbFozwXIxAyJQzvgg+3nUFpVi+0z+qO0SoPMzavwlv5/oay5WefcUB83zHu6I37csRrvatbCGxUAB0qgxALNa/CSSzBd/78IRiHKmCdkqIUH1MKNYkAZPLFcPAn7JAPgIZNg9lPtsWjPfyGXiE3t39bXDS90b4u/Hb6MP47ojF/2/wNTNV8iCIUoQAA+ZWPwT3UfrH/sKjplLxJiAFAOT+CZNJzzH4oFO87hX/HX4XEwBRK1MKZdI/PBX8SvY9L0udh+6oap3YW2EGKwd89w+p/AwYVA2XXAuy0w+H2gy2jT7pz9a+F9dDHa8NvgTAzGdShggfDq8ixEl/ZBdicfcPOFiAGoLjFd46ji91iw4xw2vtEbl25Vmv7dxtMNRy8X1tm37+tPME37JYJ4IdSKECzX/wGTps+1HW99cQOGbWbD+JgY6DFB+PfPnwNcd3dbRJ+7xzOxYZ8I4HaeFIplgEx5t57tngIu7qt7vne4VRvWiXnXu0CtxbrUYjmgqwXAhetE9QeKrwh1c/cVjjFrW3QZDeyaZV2f55YJx5rvM7IV1+l/At/MBaoNc1KMdZcprGM0j1WmuHuOkUgG6DXW8UoVQOEF6+tYsmx3qQLQawGdjZVwRDJAIq0bo0whxFZdXPdetHsKOPd/d+N19wOeTrN9f4xM31sO3ldCyAOPelQtHL1ciNfW/git/sFrFwbglT6R+DAhts72vx+5jD/vFn4heblJUF5z98lMp1AvqG7uwUfSNfBgNpeKMzHkfSZqJsd87WRs1fQDAMwOzsakkuV1rlPFZZineQM79P0hYoCxWc0T/iAvOQbUHMJC9pndcxPE3+FjyWeQsbpPlTScgUNstd1SLZcgUTPFKg5bnhd9Z9UeVVyGf+kexxjxYesYIMZ8/ZvQ6jmWSFZDirr71VyMFYp3kV7cw7TNGIO9e4bT/wR2zgQ0Zi8lkboDw1cCXUYjZ/9ahH83D+427pnlfTKnE7tjrmYS/k8bj17Rfjh1rRS1Oj3G9IrAM48GY9LnWajV6dEr2g8h13biQ5H1PdkVOR+jX59luwBbcYtlAOdCsuQokRjQN3lVE2tmbWhy+p/AtmlNL0/qDrTtBfyaab2v5yThc9bahuM6/U9g2/TGtVdrIZICCen2/5iw/N4ysnVfG4F6VAlxPnr076Cnlmcip8BqEt8Dw08hw4nUJ+tsa5+yB7U6+/f5O9lMtBXd28/e6/oA9K9dCQD4Xj4TYcz6OubHNDYG47lNibExcdQXi5aLIGG2e/Ru8ABwDrsx1le2rXuG5bF1ex+NvMOB/zmLgj+qEMRtTqxt0A0egHj1SohFgE5/N4YApQyXb9+BTs8hFgGZEtvtkIcAhC64bPvi9uJ2JYY2NGmJmJnh1YK8nmTYGNeD0IbNyfL+GDXULvbOcwAlqoQ4n71Eld5MZWHjpN7oEubt7DDuiVTMrHvmAGx7Kx5ebvZHeYTaSC4dFcqKIGJCD14IbF/HeExMoKLRMRjPDRU5vLxdvbFKREBMQP1rctsrSwz7E1RDWFG97RjKbF/T3j1DmZ2Jn4btbfi937MQVgTG7iapblIRPkyIxcZJvdEr2s+0z159QlDPvbAXtyuxjLElYua6+pNU8zgehDZsTg187zf6PELIA40SVQuXblfifL7Va3sfCDo9x9FL1snF95cL6zzut5THA+65zDzuDz0XHjfbu47xmNxCO2PrHDg3jzv8uuR6Y9Xpgdyi+peay9PbLktXz3+XfO5fbzvai9/ePYO31eut62xXK0LsltWQfO4P8wcpxhgu3a7EqWulpn326lMqbWNzu3l8Ls0yxpaImYnv9qraY4zjQWjD5tTA936jzyOEPNAoUbWwYMe5B3J8KiCMedxz1np94SXf/lLveR9rR6OKyxq8vmWrVHEZPtbeHRO2RGd9HfNj6mvWv+hfrvfcjzWjUcute4U1nNncbqmWS/CxdjR4A3EAttujisvwpe73NstSczGW6F7Gx1rbMaq5uE47mbN3zzD4fWHcnTmpu2li0nL9H+zes/pG89RAjiW6lwEAjAk9uhodx56zN7FgxznUGrpZGbPfDku0L9svwFbcYpkw9rAxRA0kdffKrA1NBr9/f8qTugPRA23v6zHh7sSxhuIa/H7j26u1EEmt74+Rre8tI1v3lRDSKlCiamHjG73xbJfg+3pNkY2ZLcyw3V1qfQvsTYSpj1TE4Okmwadj46z2bXs7Hu2DlMJxYoZof4UprugABc76DsU8zRtQcwk4h+mjmCuhhVjoLUUAbrZ7BVwsA4cwzvGv7m9D2u1lyCUiiBlw3n8Yvg5ONF3nuj4A7+kmY4e+P9wkDI+38zfVzdNNArHhizAfdyh6jMEf2VSoYeNcqQilj4xAkmYKNFxkiq9Ir8RszZtI1EwxlVnMldBxZlWPRM0UfIMBUMjFGGAWh/m9CfNxAwPwa8izmG/WHtf1AUjWvoEPtK8jhU+7GwOElQfO91oMZc+x2IMBWOo+EzpDm3EAlSIvzNNNwxm/pxAdcHfog7ebBHKJyO49Q5fRwuQQsdxwQnidySKTps/Frsj5QoyGsjgX7st26dPQMCk4AI3cFxBJTNdQP7Mcyp5jIRExqAKVeLlnOPwUMnw6Ng4b3+iNMb0iTPuk3V5Gqn6KqYwSaRA+FE3Dc6++Y/8b0VbcI1YJE2SM24yYWJhkZJxoZL4tIcP6+PqIZXXqiZ6TrM+3aMM6MSdkCLPbra5rdg0mFhJR4zZ3v7plDl8JjN9huz7PLRM+zPfZi6vLaKG9RDb+AJPZHz4Dsdz2Ocbvdst4Azrav1Z9pArY/Sklklm3o0xhHZfxHplvd/ezP5EKsP7eMr9WEyZSEUJcG02msuPl1ceQlVsM4xwkMQN0XEiwKiweo/eO9sMPvwpLrOR+9Cwemb9biCPKD+fzy9EpxMtuOZum9sWjC/aiSq2Fh1yCTiFe2DS1L15efQwATNf1NBtjaryecYiC8ZyGPLpgLwDgzIKhpjoaY3h59TEk5gszuT1kYnQO8cbLte/h/aIkdA7xBiYKdcK6Z4Vza98znWt5Lax7Fj9dLcYf1O+hZ5RfndheXn3M1Cbm9TQd08C5ifmz0AG5+AVRWBqyzNQGX8v+hKpaHV7HAnwt+xM6s6u4U6vDeR6J17HAqo3M4zBew9gu5mUBwNKQZXVifb8oCVGaK1BExN1tF/M2kH0I3DwNBHcBJu62amfz+jfI0N7m5Zg7t6g/AAj3CGb3Rfbh3fNsXMOq3c1Y7jOVkfxdw/HWF7dx283Twuf5ZhNjFodbbzMeb87YrgBwTYgTEX1t19PyfDttWKc84zVlCtP9s4rNvBx798dWfSz3GethL651z9atr/HYxeGA2jA8yTicwLINjPX4oLj+eP/oJ4ydjRTuMW6eFpaWMtbfyHjPjG1ibCtj4lx7p24Mto43Z36PzP6vOKSx99UBNJmKEOejyVSEEEIIIeSBQokqIYQQQghxSZSoEkIIIYQQl0SJKiGEEEIIcUmUqBJCCCGEEJdEiSohhBBCWsSoUaOi/Pz8upaXl7tk/lFRUSFKTEwMiY6O7iyXy7sHBwd3efvtt8PUarVpTbYjR454MMZ6LFu27N7flkMc5pLfKIQQQghpXTIzMz22bdvmP3PmzJteXl7230ntJFevXpXGxcX9bsWKFSGdOnWqfv311wuUSqVu1apVwRMnTowwHjdgwICqIUOGlC5evDi0rKzsoc6j1q1b5zt+/PjwHj16dFAqlXGMsR4jRoyIvp9lPNQNTAghhLicn9b6YWn7R7HApweWtn8UP631c3ZI90NycnKYQqHQJSYm3nJ2LJZqamrYs88+q8rLy5Pt3r37l927d1/529/+duPnn3/+b0hISO2mTZsCrl27ZlrQPDk5Ob+wsFC6ePHiet4p3fqlpaWFfPHFF20uXLjg0aZNm9rmKIMSVUIIIcRV/LTWD3vnR6KyQAZwoLJAhr3zIx/0ZPX06dPyY8eOeT333HMlSqXS5d40tGDBgqBz5855pKamXn/qqafuGLd7e3vrhw0bVqrX63HgwAFP4/ZBgwZVRUdH13zxxReBOp3OOUG7gCVLlvx2+vTpsxUVFSdXrlx5rTnKoESVEEIIcRWZaWHQquv+btaqRchMC3NSRHZVVVWx5OTk4EceeaSzXC7vHhoa+ui8efOCtVotFApFXPv27TsZj83IyAjgnOMPf/hDsa1rxcfHt2OM9fj88899zLfr9Xq88MILUYyxHtOnT2+WNqisrGTp6enBgYGBmlmzZlm9eczf318LAPn5+VLz7SNHjizOz8+Xbdu2zf7rJx2wYMGCIMZYjw8++CDI1v7s7Gy5TCbr3rNnzw5NKac5DB8+vOLRRx9Vi0TNl05SokoIIYS4ispbskZtd5Ly8nJRv379OixevDjM3d1d//rrrxf07du3Yvny5aEvvvhidFVVlSg2NrbKePx//vMfL7FYjEGDBt2xdb2lS5deF4lE+NOf/hSm1d59TfnUqVPbbt261X/MmDGF6enpN5qjLhs3bvStqKgQJyQkFMvlcqve3pqaGhEAyGSyOuNqBwwYUAkAe/fubVKi+vjjj1cCwI8//qiwtX/69OkRer2erVq1qll6LF2dpOFDCCGEENIilG1qhcf+Nra7kHHjxkVmZ2crEhMT89LS0vKNPWrbt28vSkhIaA8AcXFxVYCQ1F64cMEjJiam2t4kqr59+1YnJCQUbd261T89Pd1/5syZRfPmzQtes2ZN0DPPPFOyYcOGq81Vlz179ngDQo/prFmzQi33Z2ZmegJARESExnz7gAEDqgDg2LFjnpbnNEZ8fHyVm5ub/tSpU1aJ6j/+8Q/fo0ePek2YMOFW7969q5tSzsKFC9uUlpY6nPfFxcVVjRs3rrQpZd4PlKgSQgghrmLg3BvYOz+yzuN/iVyPgXObpTfxXhw8eFCxY8cOv8GDB5cuWbIk33zfiBEjKkJCQmrz8/Nljz32WBUA5ObmSnU6HQIDAzW2ryhIS0u7sXv3br+0tLTQyspKUVpaWlj//v3Lt2zZ8qtYLG62+mRlZSkBYNeuXfWOA+7WrVudRNHf318nl8t5fn5+k3q75XI5j42NrcrKylJevXpVGhkZqQGEBD85OTncz89Pu3Tp0rymlAEAq1evDsrLy3M41lGjRhVRokoIIYSQux6bJIzh/GZuFPQaBmVQLQbOvWHa7gI++eSTNgCQmpqab2u/j4+P9ubNm7LevXtXAcCtW7ckhu31zjpSqVSaSZMmFaSnpwenpKRExMXF3dmzZ89lNze3Zpt8VV5eLsrPz5epVKqaixcvnrPcX1JSImrTpk23gIAATYcOHax6tb28vLTFxcVSy+2N1bt378qsrCzl4cOHFePHjy8FgLlz54YUFBRIV6xYkevv79/kGVs3btw409RrOAONUSWEEEJcyWOTihH86B2Edq9EYs4ZV0pSAeDIkSNePj4+WuOjb0u3b9+WRkREqH19ffUA4OHhoQeEJaAaunZgYKBpgOratWtzPT09m3W91dzcXCkABAUF2RxasX37di+tVssGDRpUZmu/Wq0WyeXyJsfYv3//SgA4fvy4AgBOnjzptmbNmqBu3brdefvtt4uaev0HGfWoEkIIIcQhVVVVrLi4WNKxY8dqWzO9T5486VZYWCjt06ePKbkODQ3VAkBD4yMzMjL8Fi5c2DYgIEBTWFgoXbp0aZsvv/zSagLR5cuXpSqVqsuGDRsur169OjArK0sZEBCgSU9Pvzp8+PCKxtTH+MYpmUxms9d2/fr1AQAwefJkq9UAdDodKioqxGFhYerGlGnL4MGDKxljpmEIb731VoRer2effvrpVct2vtf60xhVQgghhLRqYrEYYrEY5eXlNgeNLlq0KBgAunXrZuptjYiI0Pj6+mqvXLniZu+6mzZt8p4xY0aUSqWqPnz4cE58fHyHTZs2BcyZM6ega9eudRLBn376yQMAVqxYEZSSkpKnUqlq33nnnbZz5swJHz58+PnG1Kdt27ZaQOgFttx38OBBRWZmpvfjjz9eNmjQIKve4+zsbDfOOTp16tSkSU4AEBgYqIuJiak5d+6cR0ZGht+xY8c8X3nlldvx8fFW177X+j+oY1Tp0T8hhBBCHCKXy3lUVFRNXl6ebPv27XVmuy9evDhw8+bN/gDQs2dPU2InEonQq1evitLSUsnZs2flltfcu3evcsKECTFBQUGa/fv3XwwNDdW+//77eTqdjs2ePbut5fEnT550VyqVui1btlxOSEioiI2NVY8aNaqkuLi4Tuebcf3VlStX+turT0hIiDYmJqbm/PnzHj/88IO7cXtOTo7stddei1EqlbrPPvvM5rJQR44cUQDAwIEDyy33OVK2pV69elVWV1eLZs+eHenj46Ndvny5zQl0jtbf0o0bN85wzn929GPLli25jsbenChRJYQQQojDZs2alQ8Ao0ePbjdq1KioN998M6x79+4dlyxZEhodHV3DGEO/fv3q9ECOHDmyFAB27txZZ83Ro0ePur/44osqpVKp27t3b45xxvvEiRNLOnfuXHXw4EGfb7/9Vml+zpkzZzyeeOKJsoiICNN41kuXLrlFRkbW6XnV64WhoxKJpN7JWElJSfl6vR7Dhg1rP2nSpPAxY8ZE9ujRo1NFRYV4y5YtF21NogKAAwcOeInFYowePdqq19HRss3169evEgCqqqpEqampNwIDA21OoHK0/i1hw4YNPi+88ELUCy+8EJWWlhYMACdOnFAYt02ZMsXqD43Gokf/hBBCSBPlJaeEqy9e9Lhf12PFRe4AwPePvm9vI5K3a1cVuujPvzX1OtOnTy8uKSmRZGRktNm5c6dfQECAZsiQIWVff/31lV69enXq2LFjlWWSNX78+JLk5OTwr776yn/+/Pm3AeDs2bPy559/vj1jDLt27brYuXPnOonWhx9+eH3kyJHt586d23bYsGEXjNvPnz/vMXny5Fvmx2ZnZ3uYv2AAAC5cuOChUCj0L730ks2JUEbTpk0r1mg0bMWKFcEbN24M9PHx0T733HMlixYtyouOjra5pFZRUZF4//79vk888USpSqWyOsbRss2pVCo1AMTGxla9++67VmNijRytf0s4efKkx9atW+v0Gl+/fl1+/fp1OQCEhobWArjelDIoUSWEEEJcjcSjWWe7N1VKSsqtlJSUOsnSqlWr/MrKysQzZ860WqXAzc2NRShQvAAADWxJREFUT5kypeCjjz4K+/77793j4+OrY2Nj1YWFhdn2ykhISKjgnP9svq28vFz022+/yc2HFgBC8paQkFBi/LqwsFCck5PjPnny5AJ7PZPmZsyYUTRjxgyHZ9dnZGT4q9VqlpSUVGC5r7FlG3388cfBIpEItiZQGTla/5aybNmyvGXLljV5jdf6UKJKCCGENNH96Kl8EGi1WhQUFEjCwsK05tu3bdvmmZSUFBkcHFw7e/bs27bOTU1NLVi/fn1gampq2L///e9L91L+jz/+6A4Affr0MSVqN2/eFBcUFEjNk7d9+/YpJRIJT05Ovnkv5dSnsrKSrVixInjo0KElQ4cOrbTcfy9lZ2Rk+B06dMh73LhxtwcOHGi3Z9TR+rcmlKgSQgghxCEnTpxwHzBgwO/69+9fFh0drdZoNOzs2bMeJ06cUPr6+mo3b958ydvb22ZvsIeHB1+7du2vBw4c8CwvLxfZe51qA+V7RERE1JiXcfz4cQ+JRMK7d+9eY9w2duzYsrFjx564t1rWLycnR/7qq68WTp061ebjeUfLvnjxomzdunV+V65ckW/dutVfpVLVrFq1qt7H5I7WvzWhRJUQQgghDpHL5fqBAweWnTp1SvHdd995i0QiHhYWVjtt2rSbycnJBeHh4dr6zn/66acrn376aateSEfNmTPn9pw5c+r02CYkJFRoNJpmSUpt6d69e0337t2b/Lh7+/btXosXLw7z9PTUDRkypDQ9Pf23hl5w4Ar1b2mUqBJCCCHEIV27dlXv27fvsrPjaA0SExMLExMT7U6aIgJanooQQgghhLgkxrnDS3w9MHr27MmzsrKadI11Y2ZA8dsVGJuHMYBzQCxi0OnrtpmXuxTl1cLqFH1i/PHDr8LEQU83Ke6otVDI7Xdcdwrxwk+5xdBzDhFjUMgl6BTihfP5wvrBxuuKRXdfkWy83h211vR1pxAvNOSnXGEi5mNRfgBgKsNYXkfRWWgrRGAMEDOG0goFPJWVEDOG2lpvAIBMJqy0UVqhAAB4GGKpMsTiIZdAJiuDVs9RWqGARMRMxxiP03EOMRO2m59nvH595yoVlZCIddDqxKi8o4TOcIN8PO+Ac6CsUgEfzzuQiHXgHNDqxCirVJjKsxWH8RqeblKrsgCg8o6yTqyeykqIRTqAS0ztYt4GPp53wERacL2w37yOlvVviLG9zcsxJ5YKy/eJGatzX3w875jOs3UNy3Y3Z7lPLC2Fnokgj+nVYLwmN88In4Mftd5WK8SGiD539107br3NeLy52juATKgj1IY1tuVeQjmWZVqebx6LvZiN12RioZzgR61jMy/HVj3t1cdyn7Ee9uK6eaZufY3HXjsO6A1PVw333aoNjPWIjK8/3qvfCz/Y3AzfG7V3AK67W38j4z0ztomxrZjh5URcVzcGW8ebM79Hxjo2dH/M28VA3kaG4C9/cOy8ejDGfuac92zouOzs7NyuXbtSDxghzSA7Ozuga9euUZbbW2Wiyhi7DeCqs+NwsgAA9AOV2sGI2oHawIjaQWDeDpGc88CGTqBElZDmYy9RbZVjVB35gdPaMcayHOkhaO2oHQTUDtQGRtQOAmoHQh4MNEaVEEIIIYS4JEpUCSGEEAe1xuFyhDhbff+vKFFtvT5zdgAugtpBQO1AbWBE7SBodDswxkpqa2ulDR9JCGmM2tpaKWPM5itgKVFtpTjn9MsI1A5G1A7UBkbUDoJ7aQe9Xv9NaWmpZ3PEQ8jDrLS01FOv139jax8lqoQQQogDdDrdZwUFBaUFBQV+arVaSsMACLl3nHOo1WppQUGBX0FBQalOp7P5x2OrXJ6KEEIIaQ4///xzlFgsniISiZ7mnPs6Ox5CHmSMsRK9Xv+NTqf7rEePHrk2j6FEtXVgjL0IYCCAbgC6AvAE8CXn/FWnBtaCGGP+AEYCeBbAowDCANQCOANgHYB1nPN636PcWjDG0gD0BNAewnqR1RDWFt4G4FPOeZETw3MaxtirADYYvpzMOV/jzHhaAmMsF0Cknd0FnPPgFgzH6RhjgwG8DaAvAF8ARRB+RqzgnO9xZmyEEGutch3Vh9R7EBLUSgDXAXR0bjhO8RKAvwHIB3AIwDUAQQBGAVgD4GnG2Ev84fjr7H8AnACwH8AtAAoAfQAsADCFMdaHc/6b88JreYyxcACfQvg/onRyOC2tDMBfbWyvbOlAnIkx9jGAJAg/I3dAWPA/EEAPAE8AoESVEBdDiWrr8T8QfvhegtCzesi54ThFDoDnAew27zlljCUD+BHACxCS1i3OCa9FeXHOayw3Msb+DCAZwHwA01s8KidhjDEIvepFALYCSHRuRC2ulHO+wNlBOBNjbDKEJHU9gCmc81qL/TSbnxAXRJOpWgnO+SHO+cWHpLfQJs75vznnOy0f73PObwLIMHz5RIsH5gS2klSDfxo+t2upWFzETAC/BzARwB0nx0JaGGNMDuDPEJ6yWCWpAMA517R4YISQBlGPKnlYGH8JaZ0ahfMNN3w+7dQoWhBj7HcAPoIwBvE/jLHfOzsmJ5AbxudGQEjUTwP4D+dc59ywWsyTEB7x/xWAnjH2LIBYADUAfuScH3NmcIQQ+yhRJa0eY0wC4DXDl986M5aWxhhLhDAe0xvC5Kr+EJKUj5wZV0sx3PsNEHrSkp0cjjMF4+4kMqNfGWMTOeeZzgiohT1m+FwD4CSEJNWEMfYfAC9yzm+3dGCEkPrRo3/yMPgIwi+mPZzzvc4OpoUlAvgAwLsQktRvATz1EP1Cfh9AHIAJnPNqZwfjJOsADIaQrCogrIixGkAUgG8YY12dF1qLaWP4nASAAxgAYWWULgD2AXgcwL+cExohpD6UqJJWjTE2E8BsABcAjHNyOC2Ocx7MOWcQkpRRAGIAnGSMdXduZM2PMdYbQi/qXx7mR7uc8z8axm8XcM6rOOdnOefTACwD4A5hJYjWzvi7Tgvgec75d5zzSs75GQhL2l0HMJAx1tdpERJCbKJElbRajLG3AawAcB7AIM55sZNDchpDkvJ/AJ4C4A/gCyeH1KwMj/y/gLASRKqTw3FVxgmGjzs1ipZRavh8knOea76Dc14FwPikpVdLBkUIaRglqqRVYoy9C+ATAGchJKk3nRySS+CcX4WQuHdmjAU4O55mpITwsoPfAahhjHHjB4ShEADwd8M2W+uLPgyMwz8UTo2iZfxi+FxqZ3+J4bN7C8RCCGkEmkxFWh3G2FwI41JPAXiSc17o5JBcTajhc2ue8a0GsNbOvu4Qxq1+ByGBeViHBfQxfL7i1ChaxkEIY1M7McZENt5QZ5xc9WvLhkUIaQglqqRVYYylAlgI4GcIk4Yeusf9jLH2EF6NWWaxXQTgTxAmlhzlnJfYOr81MEycesPWPsbYAgiJ6vrW/gpVw9Jc1zjndyy2R0F4SxcAbGzhsFoc5/wqY2wnhBeCvANguXEfY+wpAEMh9LY+VKuCEPIgoES1lWCMJQBIMHxpfHd3X8bY54Z/F3LOW/XbeBhj4yEkqToARwDMFF5IVEcu5/zzFg6tpT0DYDFj7DsIPURFEF4lOxDCZKqbACY7LzzSgl4GMNuw/NJVABUAHgHwLAA3CK8MXeq88FrUWxD+QFlmWEf1JIBoCD83dQDesPzjjhDifJSoth7dAIy32BZj+ACEX1KtOlGF8EsHAMQQlmOyJRPA5y0SjfMcAKCCsBxVHAAfCIu850BYS3Plw9jT/JA6BKADhO+DeAjjUUshDHvYAGDDw/I2O875dcZYDwhLlj0PYRJZOYCdABZzzn90ZnyEENvYQ/IzihBCCCGEPGBo1j8hhBBCCHFJlKgSQgghhBCXRIkqIYQQQghxSZSoEkIIIYQQl0SJKiGEEEIIcUmUqBJCCCGEEJdEiSohhBBCCHFJlKgSQgghhBCXRG+mIuQhwBh7EUAsgEOc80xnx0MIIYQ4ghJVQh4OqQC6ALjg7EAIIYQQR9Gjf0JaOcaYO4BOhi+znBkLIYQQ0hiUqBLS+sVBeHpSBuCyk2MhhBBCHMY4586OgRDSDBhjvQEcb+AwP855SUvEQwghhDQWjVElpPV6BEABAG8AbgDuAKg0219ASSohhBBXRj2qhLRyjLHDAAYCmMY5X+3kcAghhBCH0RhVQlq/LobP2U6NghBCCGkkSlQJacUYY5EAfAHoAZxxcjiEEEJIo1CiSkjr1tXw+RLn/I5TIyGEEEIaiRJVQlo3Y6JKj/0JIYQ8cChRJaR162b4TIkqIYSQBw4lqoS0bsYe1VNOjYIQQgi5B7Q8FSGtFGNMAaACAAMQwTn/zckhEUIIIY1CPaqEtF5hEJJUAMhzZiCEEELIvaBElZDWq8Ds3y84LQpCCCHkHtGjf0JaMcbYPgBPGr6sAFAFoBrAI5xzvdMCI4QQQhxAPaqEtG6vAFgF4FcAcgBBAIooSSWEEPIgoB5VQgghhBDikqhHlRBCCCGEuCRKVAkhhBBCiEuiRJUQQgghhLgkSlQJIYQQQohLokSVEEIIIYS4JEpUCSGEEEKIS6JElRBCCCGEuCRKVAkhhBBCiEuiRJUQQgghhLgkSlQJIYQQQohLokSVEEIIIYS4pP8H2Ws9F0r7tH0AAAAASUVORK5CYII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2653" y="-4267200"/>
            <a:ext cx="5973379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2653" y="2912533"/>
            <a:ext cx="59733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30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17774006" y="-2677886"/>
            <a:ext cx="45163201" cy="239990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074" y="-362587"/>
            <a:ext cx="4381500" cy="4114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074" y="4015103"/>
            <a:ext cx="4381500" cy="411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074" y="8392793"/>
            <a:ext cx="4381500" cy="411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0074" y="12571698"/>
            <a:ext cx="4381500" cy="411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0074" y="17075783"/>
            <a:ext cx="4381500" cy="4114800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-11174881" y="8129905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-11174881" y="10913165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7402669" y="7489281"/>
            <a:ext cx="5803900" cy="5791200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-7753128" y="1096382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-7753132" y="5474072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-7753132" y="9852528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-7753131" y="14037205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-7753130" y="18534752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-310935" y="1096381"/>
            <a:ext cx="1196865" cy="119686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-354510" y="5474071"/>
            <a:ext cx="1196865" cy="119686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-354510" y="9852527"/>
            <a:ext cx="1196865" cy="119686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-354509" y="14037204"/>
            <a:ext cx="1196865" cy="119686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-354508" y="18534751"/>
            <a:ext cx="1196865" cy="119686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0462600" y="9836987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Curved Connector 52"/>
          <p:cNvCxnSpPr>
            <a:stCxn id="21" idx="6"/>
            <a:endCxn id="29" idx="2"/>
          </p:cNvCxnSpPr>
          <p:nvPr/>
        </p:nvCxnSpPr>
        <p:spPr>
          <a:xfrm flipV="1">
            <a:off x="-9978016" y="1694815"/>
            <a:ext cx="2224888" cy="7033523"/>
          </a:xfrm>
          <a:prstGeom prst="curvedConnector3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21" idx="6"/>
            <a:endCxn id="30" idx="2"/>
          </p:cNvCxnSpPr>
          <p:nvPr/>
        </p:nvCxnSpPr>
        <p:spPr>
          <a:xfrm flipV="1">
            <a:off x="-9978016" y="6072505"/>
            <a:ext cx="2224884" cy="2655833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/>
          <p:cNvCxnSpPr>
            <a:stCxn id="21" idx="6"/>
            <a:endCxn id="31" idx="2"/>
          </p:cNvCxnSpPr>
          <p:nvPr/>
        </p:nvCxnSpPr>
        <p:spPr>
          <a:xfrm>
            <a:off x="-9978016" y="8728338"/>
            <a:ext cx="2224884" cy="1722623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urved Connector 59"/>
          <p:cNvCxnSpPr>
            <a:stCxn id="21" idx="6"/>
            <a:endCxn id="32" idx="2"/>
          </p:cNvCxnSpPr>
          <p:nvPr/>
        </p:nvCxnSpPr>
        <p:spPr>
          <a:xfrm>
            <a:off x="-9978016" y="8728338"/>
            <a:ext cx="2224885" cy="5907300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/>
          <p:cNvCxnSpPr>
            <a:stCxn id="21" idx="6"/>
            <a:endCxn id="33" idx="2"/>
          </p:cNvCxnSpPr>
          <p:nvPr/>
        </p:nvCxnSpPr>
        <p:spPr>
          <a:xfrm>
            <a:off x="-9978016" y="8728338"/>
            <a:ext cx="2224886" cy="10404847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67"/>
          <p:cNvCxnSpPr>
            <a:stCxn id="22" idx="6"/>
            <a:endCxn id="33" idx="2"/>
          </p:cNvCxnSpPr>
          <p:nvPr/>
        </p:nvCxnSpPr>
        <p:spPr>
          <a:xfrm>
            <a:off x="-9978016" y="11511598"/>
            <a:ext cx="2224886" cy="7621587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/>
          <p:cNvCxnSpPr>
            <a:stCxn id="22" idx="6"/>
            <a:endCxn id="32" idx="2"/>
          </p:cNvCxnSpPr>
          <p:nvPr/>
        </p:nvCxnSpPr>
        <p:spPr>
          <a:xfrm>
            <a:off x="-9978016" y="11511598"/>
            <a:ext cx="2224885" cy="3124040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urved Connector 73"/>
          <p:cNvCxnSpPr>
            <a:stCxn id="22" idx="6"/>
          </p:cNvCxnSpPr>
          <p:nvPr/>
        </p:nvCxnSpPr>
        <p:spPr>
          <a:xfrm flipV="1">
            <a:off x="-9978016" y="10450193"/>
            <a:ext cx="2224884" cy="1061405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urved Connector 76"/>
          <p:cNvCxnSpPr>
            <a:stCxn id="22" idx="6"/>
            <a:endCxn id="30" idx="2"/>
          </p:cNvCxnSpPr>
          <p:nvPr/>
        </p:nvCxnSpPr>
        <p:spPr>
          <a:xfrm flipV="1">
            <a:off x="-9978016" y="6072505"/>
            <a:ext cx="2224884" cy="5439093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22" idx="6"/>
            <a:endCxn id="29" idx="2"/>
          </p:cNvCxnSpPr>
          <p:nvPr/>
        </p:nvCxnSpPr>
        <p:spPr>
          <a:xfrm flipV="1">
            <a:off x="-9978016" y="1694815"/>
            <a:ext cx="2224888" cy="9816783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29" idx="6"/>
            <a:endCxn id="34" idx="2"/>
          </p:cNvCxnSpPr>
          <p:nvPr/>
        </p:nvCxnSpPr>
        <p:spPr>
          <a:xfrm flipV="1">
            <a:off x="-6556263" y="1694814"/>
            <a:ext cx="6245328" cy="1"/>
          </a:xfrm>
          <a:prstGeom prst="straightConnector1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30" idx="6"/>
            <a:endCxn id="35" idx="2"/>
          </p:cNvCxnSpPr>
          <p:nvPr/>
        </p:nvCxnSpPr>
        <p:spPr>
          <a:xfrm flipV="1">
            <a:off x="-6556267" y="6072504"/>
            <a:ext cx="6201757" cy="1"/>
          </a:xfrm>
          <a:prstGeom prst="straightConnector1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31" idx="6"/>
            <a:endCxn id="36" idx="2"/>
          </p:cNvCxnSpPr>
          <p:nvPr/>
        </p:nvCxnSpPr>
        <p:spPr>
          <a:xfrm flipV="1">
            <a:off x="-6556267" y="10450960"/>
            <a:ext cx="6201757" cy="1"/>
          </a:xfrm>
          <a:prstGeom prst="straightConnector1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32" idx="6"/>
            <a:endCxn id="37" idx="2"/>
          </p:cNvCxnSpPr>
          <p:nvPr/>
        </p:nvCxnSpPr>
        <p:spPr>
          <a:xfrm flipV="1">
            <a:off x="-6556266" y="14635637"/>
            <a:ext cx="6201757" cy="1"/>
          </a:xfrm>
          <a:prstGeom prst="straightConnector1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33" idx="6"/>
            <a:endCxn id="38" idx="2"/>
          </p:cNvCxnSpPr>
          <p:nvPr/>
        </p:nvCxnSpPr>
        <p:spPr>
          <a:xfrm flipV="1">
            <a:off x="-6556265" y="19133184"/>
            <a:ext cx="6201757" cy="1"/>
          </a:xfrm>
          <a:prstGeom prst="straightConnector1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5542105" y="-362585"/>
            <a:ext cx="4313321" cy="41148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542106" y="4015105"/>
            <a:ext cx="4313321" cy="41148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542106" y="8392795"/>
            <a:ext cx="4313321" cy="41148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5542106" y="12770485"/>
            <a:ext cx="4313321" cy="41148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5542107" y="17075784"/>
            <a:ext cx="4313321" cy="4114800"/>
          </a:xfrm>
          <a:prstGeom prst="rect">
            <a:avLst/>
          </a:prstGeom>
        </p:spPr>
      </p:pic>
      <p:cxnSp>
        <p:nvCxnSpPr>
          <p:cNvPr id="106" name="Curved Connector 105"/>
          <p:cNvCxnSpPr>
            <a:stCxn id="15" idx="3"/>
            <a:endCxn id="44" idx="2"/>
          </p:cNvCxnSpPr>
          <p:nvPr/>
        </p:nvCxnSpPr>
        <p:spPr>
          <a:xfrm>
            <a:off x="5871574" y="1694813"/>
            <a:ext cx="4591026" cy="8740607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urved Connector 110"/>
          <p:cNvCxnSpPr>
            <a:stCxn id="17" idx="3"/>
            <a:endCxn id="44" idx="2"/>
          </p:cNvCxnSpPr>
          <p:nvPr/>
        </p:nvCxnSpPr>
        <p:spPr>
          <a:xfrm>
            <a:off x="5871574" y="6072503"/>
            <a:ext cx="4591026" cy="4362917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urved Connector 113"/>
          <p:cNvCxnSpPr>
            <a:stCxn id="18" idx="3"/>
            <a:endCxn id="44" idx="2"/>
          </p:cNvCxnSpPr>
          <p:nvPr/>
        </p:nvCxnSpPr>
        <p:spPr>
          <a:xfrm flipV="1">
            <a:off x="5871574" y="10435420"/>
            <a:ext cx="4591026" cy="14773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urved Connector 117"/>
          <p:cNvCxnSpPr>
            <a:endCxn id="44" idx="2"/>
          </p:cNvCxnSpPr>
          <p:nvPr/>
        </p:nvCxnSpPr>
        <p:spPr>
          <a:xfrm flipV="1">
            <a:off x="5871574" y="10435420"/>
            <a:ext cx="4591026" cy="4193678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urved Connector 120"/>
          <p:cNvCxnSpPr>
            <a:stCxn id="20" idx="3"/>
            <a:endCxn id="44" idx="2"/>
          </p:cNvCxnSpPr>
          <p:nvPr/>
        </p:nvCxnSpPr>
        <p:spPr>
          <a:xfrm flipV="1">
            <a:off x="5871574" y="10435420"/>
            <a:ext cx="4591026" cy="8697763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34" idx="6"/>
            <a:endCxn id="15" idx="1"/>
          </p:cNvCxnSpPr>
          <p:nvPr/>
        </p:nvCxnSpPr>
        <p:spPr>
          <a:xfrm flipV="1">
            <a:off x="885930" y="1694813"/>
            <a:ext cx="604144" cy="1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35" idx="6"/>
            <a:endCxn id="17" idx="1"/>
          </p:cNvCxnSpPr>
          <p:nvPr/>
        </p:nvCxnSpPr>
        <p:spPr>
          <a:xfrm flipV="1">
            <a:off x="842355" y="6072503"/>
            <a:ext cx="647719" cy="1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36" idx="6"/>
            <a:endCxn id="18" idx="1"/>
          </p:cNvCxnSpPr>
          <p:nvPr/>
        </p:nvCxnSpPr>
        <p:spPr>
          <a:xfrm flipV="1">
            <a:off x="842355" y="10450193"/>
            <a:ext cx="647719" cy="767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37" idx="6"/>
            <a:endCxn id="19" idx="1"/>
          </p:cNvCxnSpPr>
          <p:nvPr/>
        </p:nvCxnSpPr>
        <p:spPr>
          <a:xfrm flipV="1">
            <a:off x="842356" y="14629098"/>
            <a:ext cx="647718" cy="6539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endCxn id="20" idx="1"/>
          </p:cNvCxnSpPr>
          <p:nvPr/>
        </p:nvCxnSpPr>
        <p:spPr>
          <a:xfrm>
            <a:off x="689988" y="19133183"/>
            <a:ext cx="800086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/>
              <p:cNvSpPr txBox="1"/>
              <p:nvPr/>
            </p:nvSpPr>
            <p:spPr>
              <a:xfrm>
                <a:off x="5618112" y="455372"/>
                <a:ext cx="2107096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∗</m:t>
                          </m:r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0" name="TextBox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112" y="455372"/>
                <a:ext cx="2107096" cy="1107996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/>
              <p:cNvSpPr txBox="1"/>
              <p:nvPr/>
            </p:nvSpPr>
            <p:spPr>
              <a:xfrm>
                <a:off x="5618112" y="4796766"/>
                <a:ext cx="2107096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∗</m:t>
                          </m:r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1" name="TextBox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112" y="4796766"/>
                <a:ext cx="2107096" cy="1107996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/>
              <p:cNvSpPr txBox="1"/>
              <p:nvPr/>
            </p:nvSpPr>
            <p:spPr>
              <a:xfrm>
                <a:off x="5607808" y="9210752"/>
                <a:ext cx="2107096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∗</m:t>
                          </m:r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2" name="TextBox 1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808" y="9210752"/>
                <a:ext cx="2107096" cy="1107996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/>
              <p:cNvSpPr txBox="1"/>
              <p:nvPr/>
            </p:nvSpPr>
            <p:spPr>
              <a:xfrm>
                <a:off x="5607808" y="14511549"/>
                <a:ext cx="2107096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∗</m:t>
                          </m:r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3" name="TextBox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808" y="14511549"/>
                <a:ext cx="2107096" cy="1107996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/>
              <p:cNvSpPr txBox="1"/>
              <p:nvPr/>
            </p:nvSpPr>
            <p:spPr>
              <a:xfrm>
                <a:off x="5607808" y="19053887"/>
                <a:ext cx="2107096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∗</m:t>
                          </m:r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4" name="TextBox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808" y="19053887"/>
                <a:ext cx="2107096" cy="1107996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748589" y="8378019"/>
            <a:ext cx="4313321" cy="4114800"/>
          </a:xfrm>
          <a:prstGeom prst="rect">
            <a:avLst/>
          </a:prstGeom>
        </p:spPr>
      </p:pic>
      <p:cxnSp>
        <p:nvCxnSpPr>
          <p:cNvPr id="66" name="Straight Arrow Connector 65"/>
          <p:cNvCxnSpPr>
            <a:stCxn id="44" idx="6"/>
            <a:endCxn id="3" idx="1"/>
          </p:cNvCxnSpPr>
          <p:nvPr/>
        </p:nvCxnSpPr>
        <p:spPr>
          <a:xfrm flipV="1">
            <a:off x="11659465" y="10435419"/>
            <a:ext cx="1089124" cy="1"/>
          </a:xfrm>
          <a:prstGeom prst="straightConnector1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8647194" y="6341993"/>
            <a:ext cx="8232781" cy="8214766"/>
          </a:xfrm>
          <a:prstGeom prst="rect">
            <a:avLst/>
          </a:prstGeom>
        </p:spPr>
      </p:pic>
      <p:cxnSp>
        <p:nvCxnSpPr>
          <p:cNvPr id="72" name="Straight Arrow Connector 71"/>
          <p:cNvCxnSpPr>
            <a:stCxn id="3" idx="3"/>
            <a:endCxn id="16" idx="1"/>
          </p:cNvCxnSpPr>
          <p:nvPr/>
        </p:nvCxnSpPr>
        <p:spPr>
          <a:xfrm>
            <a:off x="17061910" y="10435419"/>
            <a:ext cx="1585284" cy="13957"/>
          </a:xfrm>
          <a:prstGeom prst="straightConnector1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8973764" y="14332583"/>
            <a:ext cx="8350117" cy="685800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-9955680" y="-1940343"/>
            <a:ext cx="56019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Linear Slices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-2513483" y="-2504310"/>
            <a:ext cx="56019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Nonlinearity</a:t>
            </a:r>
          </a:p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Leaky-</a:t>
            </a:r>
            <a:r>
              <a:rPr lang="en-US" sz="6000" dirty="0" err="1" smtClean="0">
                <a:solidFill>
                  <a:schemeClr val="bg1"/>
                </a:solidFill>
              </a:rPr>
              <a:t>ReLU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2635955" y="5448657"/>
            <a:ext cx="49576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Final Generalized Slice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9115314" y="4403001"/>
            <a:ext cx="78276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solidFill>
                  <a:schemeClr val="bg1"/>
                </a:solidFill>
              </a:rPr>
              <a:t>Integration Along </a:t>
            </a:r>
            <a:r>
              <a:rPr lang="en-US" sz="6000" dirty="0" err="1" smtClean="0">
                <a:solidFill>
                  <a:schemeClr val="bg1"/>
                </a:solidFill>
              </a:rPr>
              <a:t>Hypersurfaces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870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17774006" y="-2677886"/>
            <a:ext cx="45163201" cy="239990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-11174881" y="8129905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-11174881" y="10913165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402669" y="7489281"/>
            <a:ext cx="5803900" cy="5791200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-7753128" y="1096382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-7753132" y="5474072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-7753132" y="9852528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-7753131" y="14037205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-7753130" y="18534752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-310935" y="1096381"/>
            <a:ext cx="1196865" cy="119686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-354510" y="5474071"/>
            <a:ext cx="1196865" cy="119686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-354510" y="9852527"/>
            <a:ext cx="1196865" cy="119686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-354509" y="14037204"/>
            <a:ext cx="1196865" cy="119686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-354508" y="18534751"/>
            <a:ext cx="1196865" cy="119686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0462600" y="9836987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Curved Connector 52"/>
          <p:cNvCxnSpPr>
            <a:stCxn id="21" idx="6"/>
            <a:endCxn id="29" idx="2"/>
          </p:cNvCxnSpPr>
          <p:nvPr/>
        </p:nvCxnSpPr>
        <p:spPr>
          <a:xfrm flipV="1">
            <a:off x="-9978016" y="1694815"/>
            <a:ext cx="2224888" cy="7033523"/>
          </a:xfrm>
          <a:prstGeom prst="curvedConnector3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21" idx="6"/>
            <a:endCxn id="30" idx="2"/>
          </p:cNvCxnSpPr>
          <p:nvPr/>
        </p:nvCxnSpPr>
        <p:spPr>
          <a:xfrm flipV="1">
            <a:off x="-9978016" y="6072505"/>
            <a:ext cx="2224884" cy="2655833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/>
          <p:cNvCxnSpPr>
            <a:stCxn id="21" idx="6"/>
            <a:endCxn id="31" idx="2"/>
          </p:cNvCxnSpPr>
          <p:nvPr/>
        </p:nvCxnSpPr>
        <p:spPr>
          <a:xfrm>
            <a:off x="-9978016" y="8728338"/>
            <a:ext cx="2224884" cy="1722623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urved Connector 59"/>
          <p:cNvCxnSpPr>
            <a:stCxn id="21" idx="6"/>
            <a:endCxn id="32" idx="2"/>
          </p:cNvCxnSpPr>
          <p:nvPr/>
        </p:nvCxnSpPr>
        <p:spPr>
          <a:xfrm>
            <a:off x="-9978016" y="8728338"/>
            <a:ext cx="2224885" cy="5907300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/>
          <p:cNvCxnSpPr>
            <a:stCxn id="21" idx="6"/>
            <a:endCxn id="33" idx="2"/>
          </p:cNvCxnSpPr>
          <p:nvPr/>
        </p:nvCxnSpPr>
        <p:spPr>
          <a:xfrm>
            <a:off x="-9978016" y="8728338"/>
            <a:ext cx="2224886" cy="10404847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67"/>
          <p:cNvCxnSpPr>
            <a:stCxn id="22" idx="6"/>
            <a:endCxn id="33" idx="2"/>
          </p:cNvCxnSpPr>
          <p:nvPr/>
        </p:nvCxnSpPr>
        <p:spPr>
          <a:xfrm>
            <a:off x="-9978016" y="11511598"/>
            <a:ext cx="2224886" cy="7621587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/>
          <p:cNvCxnSpPr>
            <a:stCxn id="22" idx="6"/>
            <a:endCxn id="32" idx="2"/>
          </p:cNvCxnSpPr>
          <p:nvPr/>
        </p:nvCxnSpPr>
        <p:spPr>
          <a:xfrm>
            <a:off x="-9978016" y="11511598"/>
            <a:ext cx="2224885" cy="3124040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urved Connector 73"/>
          <p:cNvCxnSpPr>
            <a:stCxn id="22" idx="6"/>
          </p:cNvCxnSpPr>
          <p:nvPr/>
        </p:nvCxnSpPr>
        <p:spPr>
          <a:xfrm flipV="1">
            <a:off x="-9978016" y="10450193"/>
            <a:ext cx="2224884" cy="1061405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urved Connector 76"/>
          <p:cNvCxnSpPr>
            <a:stCxn id="22" idx="6"/>
            <a:endCxn id="30" idx="2"/>
          </p:cNvCxnSpPr>
          <p:nvPr/>
        </p:nvCxnSpPr>
        <p:spPr>
          <a:xfrm flipV="1">
            <a:off x="-9978016" y="6072505"/>
            <a:ext cx="2224884" cy="5439093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22" idx="6"/>
            <a:endCxn id="29" idx="2"/>
          </p:cNvCxnSpPr>
          <p:nvPr/>
        </p:nvCxnSpPr>
        <p:spPr>
          <a:xfrm flipV="1">
            <a:off x="-9978016" y="1694815"/>
            <a:ext cx="2224888" cy="9816783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29" idx="6"/>
            <a:endCxn id="34" idx="2"/>
          </p:cNvCxnSpPr>
          <p:nvPr/>
        </p:nvCxnSpPr>
        <p:spPr>
          <a:xfrm flipV="1">
            <a:off x="-6556263" y="1694814"/>
            <a:ext cx="6245328" cy="1"/>
          </a:xfrm>
          <a:prstGeom prst="straightConnector1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30" idx="6"/>
            <a:endCxn id="35" idx="2"/>
          </p:cNvCxnSpPr>
          <p:nvPr/>
        </p:nvCxnSpPr>
        <p:spPr>
          <a:xfrm flipV="1">
            <a:off x="-6556267" y="6072504"/>
            <a:ext cx="6201757" cy="1"/>
          </a:xfrm>
          <a:prstGeom prst="straightConnector1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31" idx="6"/>
            <a:endCxn id="36" idx="2"/>
          </p:cNvCxnSpPr>
          <p:nvPr/>
        </p:nvCxnSpPr>
        <p:spPr>
          <a:xfrm flipV="1">
            <a:off x="-6556267" y="10450960"/>
            <a:ext cx="6201757" cy="1"/>
          </a:xfrm>
          <a:prstGeom prst="straightConnector1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32" idx="6"/>
            <a:endCxn id="37" idx="2"/>
          </p:cNvCxnSpPr>
          <p:nvPr/>
        </p:nvCxnSpPr>
        <p:spPr>
          <a:xfrm flipV="1">
            <a:off x="-6556266" y="14635637"/>
            <a:ext cx="6201757" cy="1"/>
          </a:xfrm>
          <a:prstGeom prst="straightConnector1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33" idx="6"/>
            <a:endCxn id="38" idx="2"/>
          </p:cNvCxnSpPr>
          <p:nvPr/>
        </p:nvCxnSpPr>
        <p:spPr>
          <a:xfrm flipV="1">
            <a:off x="-6556265" y="19133184"/>
            <a:ext cx="6201757" cy="1"/>
          </a:xfrm>
          <a:prstGeom prst="straightConnector1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urved Connector 105"/>
          <p:cNvCxnSpPr>
            <a:endCxn id="44" idx="2"/>
          </p:cNvCxnSpPr>
          <p:nvPr/>
        </p:nvCxnSpPr>
        <p:spPr>
          <a:xfrm>
            <a:off x="5871574" y="1694813"/>
            <a:ext cx="4591026" cy="8740607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urved Connector 110"/>
          <p:cNvCxnSpPr>
            <a:endCxn id="44" idx="2"/>
          </p:cNvCxnSpPr>
          <p:nvPr/>
        </p:nvCxnSpPr>
        <p:spPr>
          <a:xfrm>
            <a:off x="5871574" y="6072503"/>
            <a:ext cx="4591026" cy="4362917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urved Connector 113"/>
          <p:cNvCxnSpPr>
            <a:endCxn id="44" idx="2"/>
          </p:cNvCxnSpPr>
          <p:nvPr/>
        </p:nvCxnSpPr>
        <p:spPr>
          <a:xfrm flipV="1">
            <a:off x="5871574" y="10435420"/>
            <a:ext cx="4591026" cy="14773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urved Connector 117"/>
          <p:cNvCxnSpPr>
            <a:endCxn id="44" idx="2"/>
          </p:cNvCxnSpPr>
          <p:nvPr/>
        </p:nvCxnSpPr>
        <p:spPr>
          <a:xfrm flipV="1">
            <a:off x="5871574" y="10435420"/>
            <a:ext cx="4591026" cy="4193678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urved Connector 120"/>
          <p:cNvCxnSpPr>
            <a:endCxn id="44" idx="2"/>
          </p:cNvCxnSpPr>
          <p:nvPr/>
        </p:nvCxnSpPr>
        <p:spPr>
          <a:xfrm flipV="1">
            <a:off x="5871574" y="10435420"/>
            <a:ext cx="4591026" cy="8697763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34" idx="6"/>
          </p:cNvCxnSpPr>
          <p:nvPr/>
        </p:nvCxnSpPr>
        <p:spPr>
          <a:xfrm flipV="1">
            <a:off x="885930" y="1694813"/>
            <a:ext cx="604144" cy="1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35" idx="6"/>
          </p:cNvCxnSpPr>
          <p:nvPr/>
        </p:nvCxnSpPr>
        <p:spPr>
          <a:xfrm flipV="1">
            <a:off x="842355" y="6072503"/>
            <a:ext cx="647719" cy="1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36" idx="6"/>
          </p:cNvCxnSpPr>
          <p:nvPr/>
        </p:nvCxnSpPr>
        <p:spPr>
          <a:xfrm flipV="1">
            <a:off x="842355" y="10450193"/>
            <a:ext cx="647719" cy="767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37" idx="6"/>
          </p:cNvCxnSpPr>
          <p:nvPr/>
        </p:nvCxnSpPr>
        <p:spPr>
          <a:xfrm flipV="1">
            <a:off x="842356" y="14629098"/>
            <a:ext cx="647718" cy="6539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689988" y="19133183"/>
            <a:ext cx="800086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/>
              <p:cNvSpPr txBox="1"/>
              <p:nvPr/>
            </p:nvSpPr>
            <p:spPr>
              <a:xfrm>
                <a:off x="5618112" y="455372"/>
                <a:ext cx="2107096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∗</m:t>
                          </m:r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0" name="TextBox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112" y="455372"/>
                <a:ext cx="2107096" cy="11079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/>
              <p:cNvSpPr txBox="1"/>
              <p:nvPr/>
            </p:nvSpPr>
            <p:spPr>
              <a:xfrm>
                <a:off x="5618112" y="4796766"/>
                <a:ext cx="2107096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∗</m:t>
                          </m:r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1" name="TextBox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112" y="4796766"/>
                <a:ext cx="2107096" cy="11079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/>
              <p:cNvSpPr txBox="1"/>
              <p:nvPr/>
            </p:nvSpPr>
            <p:spPr>
              <a:xfrm>
                <a:off x="5607808" y="9210752"/>
                <a:ext cx="2107096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∗</m:t>
                          </m:r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2" name="TextBox 1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808" y="9210752"/>
                <a:ext cx="2107096" cy="110799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/>
              <p:cNvSpPr txBox="1"/>
              <p:nvPr/>
            </p:nvSpPr>
            <p:spPr>
              <a:xfrm>
                <a:off x="5607808" y="14511549"/>
                <a:ext cx="2107096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∗</m:t>
                          </m:r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3" name="TextBox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808" y="14511549"/>
                <a:ext cx="2107096" cy="110799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/>
              <p:cNvSpPr txBox="1"/>
              <p:nvPr/>
            </p:nvSpPr>
            <p:spPr>
              <a:xfrm>
                <a:off x="5607808" y="19053887"/>
                <a:ext cx="2107096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∗</m:t>
                          </m:r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4" name="TextBox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808" y="19053887"/>
                <a:ext cx="2107096" cy="110799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>
            <a:stCxn id="44" idx="6"/>
          </p:cNvCxnSpPr>
          <p:nvPr/>
        </p:nvCxnSpPr>
        <p:spPr>
          <a:xfrm flipV="1">
            <a:off x="11659465" y="10435419"/>
            <a:ext cx="1089124" cy="1"/>
          </a:xfrm>
          <a:prstGeom prst="straightConnector1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17061910" y="10435419"/>
            <a:ext cx="1585284" cy="13957"/>
          </a:xfrm>
          <a:prstGeom prst="straightConnector1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-9955680" y="-1940343"/>
            <a:ext cx="56019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Linear Slices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-2513483" y="-2504310"/>
            <a:ext cx="56019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Nonlinearity</a:t>
            </a:r>
          </a:p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Sigmoid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2635955" y="5448657"/>
            <a:ext cx="49576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Final Generalized Slice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9115314" y="4403001"/>
            <a:ext cx="78276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solidFill>
                  <a:schemeClr val="bg1"/>
                </a:solidFill>
              </a:rPr>
              <a:t>Integration Along </a:t>
            </a:r>
            <a:r>
              <a:rPr lang="en-US" sz="6000" dirty="0" err="1" smtClean="0">
                <a:solidFill>
                  <a:schemeClr val="bg1"/>
                </a:solidFill>
              </a:rPr>
              <a:t>Hypersurfaces</a:t>
            </a:r>
            <a:endParaRPr lang="en-US" sz="60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5542107" y="-99697"/>
            <a:ext cx="4381500" cy="4114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542107" y="4205602"/>
            <a:ext cx="4381500" cy="4114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666950" y="12599551"/>
            <a:ext cx="4381500" cy="411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5571621" y="8403391"/>
            <a:ext cx="4381500" cy="411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5618496" y="17206413"/>
            <a:ext cx="4381500" cy="411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07469" y="-370676"/>
            <a:ext cx="4381500" cy="411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72679" y="4028084"/>
            <a:ext cx="4381500" cy="4114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12917" y="12598047"/>
            <a:ext cx="4381500" cy="411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25656" y="8411564"/>
            <a:ext cx="4381500" cy="411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03638" y="17073639"/>
            <a:ext cx="4381500" cy="411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782146" y="8376136"/>
            <a:ext cx="4381500" cy="411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8746073" y="6281949"/>
            <a:ext cx="8229600" cy="8229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410491" y="14511549"/>
            <a:ext cx="79756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50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17774006" y="-2504310"/>
            <a:ext cx="51626335" cy="239990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-11174881" y="8129905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-11174881" y="10913165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402669" y="7489281"/>
            <a:ext cx="5803900" cy="5791200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-7753128" y="2206725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-7753132" y="6853355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-7753131" y="11816522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-7687815" y="16557669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-310935" y="2206724"/>
            <a:ext cx="1196865" cy="119686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-354510" y="6853354"/>
            <a:ext cx="1196865" cy="119686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-354509" y="11816521"/>
            <a:ext cx="1196865" cy="119686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-289193" y="16557668"/>
            <a:ext cx="1196865" cy="119686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Curved Connector 52"/>
          <p:cNvCxnSpPr>
            <a:stCxn id="21" idx="6"/>
            <a:endCxn id="29" idx="2"/>
          </p:cNvCxnSpPr>
          <p:nvPr/>
        </p:nvCxnSpPr>
        <p:spPr>
          <a:xfrm flipV="1">
            <a:off x="-9978016" y="2805158"/>
            <a:ext cx="2224888" cy="5923180"/>
          </a:xfrm>
          <a:prstGeom prst="curvedConnector3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21" idx="6"/>
            <a:endCxn id="30" idx="2"/>
          </p:cNvCxnSpPr>
          <p:nvPr/>
        </p:nvCxnSpPr>
        <p:spPr>
          <a:xfrm flipV="1">
            <a:off x="-9978016" y="7451788"/>
            <a:ext cx="2224884" cy="1276550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urved Connector 59"/>
          <p:cNvCxnSpPr>
            <a:stCxn id="21" idx="6"/>
            <a:endCxn id="32" idx="2"/>
          </p:cNvCxnSpPr>
          <p:nvPr/>
        </p:nvCxnSpPr>
        <p:spPr>
          <a:xfrm>
            <a:off x="-9978016" y="8728338"/>
            <a:ext cx="2224885" cy="3686617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/>
          <p:cNvCxnSpPr>
            <a:stCxn id="21" idx="6"/>
            <a:endCxn id="33" idx="2"/>
          </p:cNvCxnSpPr>
          <p:nvPr/>
        </p:nvCxnSpPr>
        <p:spPr>
          <a:xfrm>
            <a:off x="-9978016" y="8728338"/>
            <a:ext cx="2290201" cy="8427764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67"/>
          <p:cNvCxnSpPr>
            <a:endCxn id="33" idx="2"/>
          </p:cNvCxnSpPr>
          <p:nvPr/>
        </p:nvCxnSpPr>
        <p:spPr>
          <a:xfrm>
            <a:off x="-9978016" y="11363314"/>
            <a:ext cx="2290201" cy="5792788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/>
          <p:cNvCxnSpPr>
            <a:stCxn id="22" idx="6"/>
            <a:endCxn id="32" idx="2"/>
          </p:cNvCxnSpPr>
          <p:nvPr/>
        </p:nvCxnSpPr>
        <p:spPr>
          <a:xfrm>
            <a:off x="-9978016" y="11511598"/>
            <a:ext cx="2224885" cy="903357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urved Connector 76"/>
          <p:cNvCxnSpPr>
            <a:stCxn id="22" idx="6"/>
            <a:endCxn id="30" idx="2"/>
          </p:cNvCxnSpPr>
          <p:nvPr/>
        </p:nvCxnSpPr>
        <p:spPr>
          <a:xfrm flipV="1">
            <a:off x="-9978016" y="7451788"/>
            <a:ext cx="2224884" cy="4059810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22" idx="6"/>
            <a:endCxn id="29" idx="2"/>
          </p:cNvCxnSpPr>
          <p:nvPr/>
        </p:nvCxnSpPr>
        <p:spPr>
          <a:xfrm flipV="1">
            <a:off x="-9978016" y="2805158"/>
            <a:ext cx="2224888" cy="8706440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29" idx="6"/>
            <a:endCxn id="34" idx="2"/>
          </p:cNvCxnSpPr>
          <p:nvPr/>
        </p:nvCxnSpPr>
        <p:spPr>
          <a:xfrm flipV="1">
            <a:off x="-6556263" y="2805157"/>
            <a:ext cx="6245328" cy="1"/>
          </a:xfrm>
          <a:prstGeom prst="straightConnector1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30" idx="6"/>
            <a:endCxn id="35" idx="2"/>
          </p:cNvCxnSpPr>
          <p:nvPr/>
        </p:nvCxnSpPr>
        <p:spPr>
          <a:xfrm flipV="1">
            <a:off x="-6556267" y="7451787"/>
            <a:ext cx="6201757" cy="1"/>
          </a:xfrm>
          <a:prstGeom prst="straightConnector1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32" idx="6"/>
            <a:endCxn id="37" idx="2"/>
          </p:cNvCxnSpPr>
          <p:nvPr/>
        </p:nvCxnSpPr>
        <p:spPr>
          <a:xfrm flipV="1">
            <a:off x="-6556266" y="12414954"/>
            <a:ext cx="6201757" cy="1"/>
          </a:xfrm>
          <a:prstGeom prst="straightConnector1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33" idx="6"/>
            <a:endCxn id="38" idx="2"/>
          </p:cNvCxnSpPr>
          <p:nvPr/>
        </p:nvCxnSpPr>
        <p:spPr>
          <a:xfrm flipV="1">
            <a:off x="-6490950" y="17156101"/>
            <a:ext cx="6201757" cy="1"/>
          </a:xfrm>
          <a:prstGeom prst="straightConnector1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34" idx="6"/>
          </p:cNvCxnSpPr>
          <p:nvPr/>
        </p:nvCxnSpPr>
        <p:spPr>
          <a:xfrm flipV="1">
            <a:off x="885930" y="2805156"/>
            <a:ext cx="604144" cy="1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35" idx="6"/>
          </p:cNvCxnSpPr>
          <p:nvPr/>
        </p:nvCxnSpPr>
        <p:spPr>
          <a:xfrm flipV="1">
            <a:off x="842355" y="7451786"/>
            <a:ext cx="647719" cy="1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37" idx="6"/>
          </p:cNvCxnSpPr>
          <p:nvPr/>
        </p:nvCxnSpPr>
        <p:spPr>
          <a:xfrm flipV="1">
            <a:off x="842356" y="12408415"/>
            <a:ext cx="647718" cy="6539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38" idx="6"/>
          </p:cNvCxnSpPr>
          <p:nvPr/>
        </p:nvCxnSpPr>
        <p:spPr>
          <a:xfrm flipV="1">
            <a:off x="907672" y="17125258"/>
            <a:ext cx="661281" cy="30843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116" idx="6"/>
          </p:cNvCxnSpPr>
          <p:nvPr/>
        </p:nvCxnSpPr>
        <p:spPr>
          <a:xfrm flipV="1">
            <a:off x="18271383" y="9925202"/>
            <a:ext cx="1152477" cy="1"/>
          </a:xfrm>
          <a:prstGeom prst="straightConnector1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24092851" y="9925202"/>
            <a:ext cx="1585284" cy="0"/>
          </a:xfrm>
          <a:prstGeom prst="straightConnector1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-9955680" y="-830000"/>
            <a:ext cx="56019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Linear Slices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-2513483" y="-1174285"/>
            <a:ext cx="56019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Nonlinearity</a:t>
            </a:r>
          </a:p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Sigmoid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9135210" y="5148829"/>
            <a:ext cx="49576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Final Generalized Slice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6024724" y="3819074"/>
            <a:ext cx="78276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Integration Along </a:t>
            </a:r>
            <a:r>
              <a:rPr lang="en-US" sz="6000" dirty="0" err="1" smtClean="0">
                <a:solidFill>
                  <a:schemeClr val="bg1"/>
                </a:solidFill>
              </a:rPr>
              <a:t>Hypersurfaces</a:t>
            </a:r>
            <a:endParaRPr lang="en-US" sz="6000" dirty="0">
              <a:solidFill>
                <a:schemeClr val="bg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80822" y="1034029"/>
            <a:ext cx="4381500" cy="41148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490131" y="5616408"/>
            <a:ext cx="4381500" cy="41148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487510" y="10433536"/>
            <a:ext cx="4381500" cy="41148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404750" y="15250664"/>
            <a:ext cx="4381500" cy="41148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5826" y="1034029"/>
            <a:ext cx="4381500" cy="41148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1051" y="5676452"/>
            <a:ext cx="4381500" cy="41148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2354" y="10504239"/>
            <a:ext cx="4381500" cy="41148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8602" y="15250664"/>
            <a:ext cx="4381500" cy="41148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68982" y="3247988"/>
            <a:ext cx="4381500" cy="41148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05926" y="12594831"/>
            <a:ext cx="4381500" cy="4114800"/>
          </a:xfrm>
          <a:prstGeom prst="rect">
            <a:avLst/>
          </a:prstGeom>
        </p:spPr>
      </p:pic>
      <p:sp>
        <p:nvSpPr>
          <p:cNvPr id="87" name="Oval 86"/>
          <p:cNvSpPr/>
          <p:nvPr/>
        </p:nvSpPr>
        <p:spPr>
          <a:xfrm>
            <a:off x="7605103" y="4706956"/>
            <a:ext cx="1196865" cy="119686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7605103" y="14053799"/>
            <a:ext cx="1196865" cy="119686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Curved Connector 92"/>
          <p:cNvCxnSpPr>
            <a:stCxn id="43" idx="3"/>
            <a:endCxn id="87" idx="2"/>
          </p:cNvCxnSpPr>
          <p:nvPr/>
        </p:nvCxnSpPr>
        <p:spPr>
          <a:xfrm>
            <a:off x="5867326" y="3091429"/>
            <a:ext cx="1737777" cy="2213960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urved Connector 94"/>
          <p:cNvCxnSpPr>
            <a:stCxn id="45" idx="3"/>
            <a:endCxn id="87" idx="2"/>
          </p:cNvCxnSpPr>
          <p:nvPr/>
        </p:nvCxnSpPr>
        <p:spPr>
          <a:xfrm flipV="1">
            <a:off x="5862551" y="5305389"/>
            <a:ext cx="1742552" cy="2428463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urved Connector 98"/>
          <p:cNvCxnSpPr>
            <a:stCxn id="48" idx="3"/>
            <a:endCxn id="89" idx="2"/>
          </p:cNvCxnSpPr>
          <p:nvPr/>
        </p:nvCxnSpPr>
        <p:spPr>
          <a:xfrm flipV="1">
            <a:off x="5940102" y="14652232"/>
            <a:ext cx="1665001" cy="2655832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urved Connector 101"/>
          <p:cNvCxnSpPr>
            <a:stCxn id="46" idx="3"/>
            <a:endCxn id="89" idx="2"/>
          </p:cNvCxnSpPr>
          <p:nvPr/>
        </p:nvCxnSpPr>
        <p:spPr>
          <a:xfrm>
            <a:off x="5853854" y="12561639"/>
            <a:ext cx="1751249" cy="2090593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87" idx="6"/>
            <a:endCxn id="49" idx="1"/>
          </p:cNvCxnSpPr>
          <p:nvPr/>
        </p:nvCxnSpPr>
        <p:spPr>
          <a:xfrm flipV="1">
            <a:off x="8801968" y="5305388"/>
            <a:ext cx="767014" cy="1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89" idx="6"/>
            <a:endCxn id="50" idx="1"/>
          </p:cNvCxnSpPr>
          <p:nvPr/>
        </p:nvCxnSpPr>
        <p:spPr>
          <a:xfrm flipV="1">
            <a:off x="8801968" y="14652231"/>
            <a:ext cx="803958" cy="1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5402555" y="-1104897"/>
            <a:ext cx="56019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Max</a:t>
            </a:r>
          </a:p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Pooling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17074518" y="9326770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Curved Connector 119"/>
          <p:cNvCxnSpPr>
            <a:stCxn id="49" idx="3"/>
            <a:endCxn id="116" idx="2"/>
          </p:cNvCxnSpPr>
          <p:nvPr/>
        </p:nvCxnSpPr>
        <p:spPr>
          <a:xfrm>
            <a:off x="13950482" y="5305388"/>
            <a:ext cx="3124036" cy="4619815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urved Connector 121"/>
          <p:cNvCxnSpPr>
            <a:stCxn id="50" idx="3"/>
            <a:endCxn id="116" idx="2"/>
          </p:cNvCxnSpPr>
          <p:nvPr/>
        </p:nvCxnSpPr>
        <p:spPr>
          <a:xfrm flipV="1">
            <a:off x="13987426" y="9925203"/>
            <a:ext cx="3087092" cy="4727028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1" name="TextBox 130"/>
              <p:cNvSpPr txBox="1"/>
              <p:nvPr/>
            </p:nvSpPr>
            <p:spPr>
              <a:xfrm>
                <a:off x="13917728" y="4114632"/>
                <a:ext cx="2107096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∗</m:t>
                          </m:r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1" name="TextBox 1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7728" y="4114632"/>
                <a:ext cx="2107096" cy="1107996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TextBox 131"/>
              <p:cNvSpPr txBox="1"/>
              <p:nvPr/>
            </p:nvSpPr>
            <p:spPr>
              <a:xfrm>
                <a:off x="13598296" y="14618488"/>
                <a:ext cx="2107096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∗</m:t>
                          </m:r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2" name="TextBox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296" y="14618488"/>
                <a:ext cx="2107096" cy="1107996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7" name="Picture 13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739095" y="6108821"/>
            <a:ext cx="7795990" cy="7795990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511663" y="8085073"/>
            <a:ext cx="4381500" cy="4114800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876729" y="13910139"/>
            <a:ext cx="79756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05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9622</TotalTime>
  <Words>90</Words>
  <Application>Microsoft Macintosh PowerPoint</Application>
  <PresentationFormat>Widescreen</PresentationFormat>
  <Paragraphs>47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Calibri Light</vt:lpstr>
      <vt:lpstr>Cambria Math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Soheil Kolouri</dc:creator>
  <cp:lastModifiedBy>Soheil Kolouri</cp:lastModifiedBy>
  <cp:revision>35</cp:revision>
  <dcterms:created xsi:type="dcterms:W3CDTF">2019-06-04T04:16:43Z</dcterms:created>
  <dcterms:modified xsi:type="dcterms:W3CDTF">2019-06-17T18:51:00Z</dcterms:modified>
</cp:coreProperties>
</file>